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4"/>
  </p:notesMasterIdLst>
  <p:handoutMasterIdLst>
    <p:handoutMasterId r:id="rId15"/>
  </p:handoutMasterIdLst>
  <p:sldIdLst>
    <p:sldId id="437" r:id="rId2"/>
    <p:sldId id="414" r:id="rId3"/>
    <p:sldId id="418" r:id="rId4"/>
    <p:sldId id="419" r:id="rId5"/>
    <p:sldId id="420" r:id="rId6"/>
    <p:sldId id="424" r:id="rId7"/>
    <p:sldId id="425" r:id="rId8"/>
    <p:sldId id="427" r:id="rId9"/>
    <p:sldId id="429" r:id="rId10"/>
    <p:sldId id="431" r:id="rId11"/>
    <p:sldId id="434" r:id="rId12"/>
    <p:sldId id="436" r:id="rId13"/>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sz="3200"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sz="3200"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sz="3200"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sz="3200" kern="1200">
        <a:solidFill>
          <a:schemeClr val="tx1"/>
        </a:solidFill>
        <a:latin typeface="Verdana" charset="0"/>
        <a:ea typeface="ＭＳ Ｐゴシック" charset="-128"/>
        <a:cs typeface="+mn-cs"/>
      </a:defRPr>
    </a:lvl5pPr>
    <a:lvl6pPr marL="2286000" algn="l" defTabSz="914400" rtl="0" eaLnBrk="1" latinLnBrk="0" hangingPunct="1">
      <a:defRPr sz="3200" kern="1200">
        <a:solidFill>
          <a:schemeClr val="tx1"/>
        </a:solidFill>
        <a:latin typeface="Verdana" charset="0"/>
        <a:ea typeface="ＭＳ Ｐゴシック" charset="-128"/>
        <a:cs typeface="+mn-cs"/>
      </a:defRPr>
    </a:lvl6pPr>
    <a:lvl7pPr marL="2743200" algn="l" defTabSz="914400" rtl="0" eaLnBrk="1" latinLnBrk="0" hangingPunct="1">
      <a:defRPr sz="3200" kern="1200">
        <a:solidFill>
          <a:schemeClr val="tx1"/>
        </a:solidFill>
        <a:latin typeface="Verdana" charset="0"/>
        <a:ea typeface="ＭＳ Ｐゴシック" charset="-128"/>
        <a:cs typeface="+mn-cs"/>
      </a:defRPr>
    </a:lvl7pPr>
    <a:lvl8pPr marL="3200400" algn="l" defTabSz="914400" rtl="0" eaLnBrk="1" latinLnBrk="0" hangingPunct="1">
      <a:defRPr sz="3200" kern="1200">
        <a:solidFill>
          <a:schemeClr val="tx1"/>
        </a:solidFill>
        <a:latin typeface="Verdana" charset="0"/>
        <a:ea typeface="ＭＳ Ｐゴシック" charset="-128"/>
        <a:cs typeface="+mn-cs"/>
      </a:defRPr>
    </a:lvl8pPr>
    <a:lvl9pPr marL="3657600" algn="l" defTabSz="914400" rtl="0" eaLnBrk="1" latinLnBrk="0" hangingPunct="1">
      <a:defRPr sz="3200" kern="1200">
        <a:solidFill>
          <a:schemeClr val="tx1"/>
        </a:solidFill>
        <a:latin typeface="Verdan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4977FB-F98E-4C9C-90BF-31B23B6D3663}" type="datetimeFigureOut">
              <a:rPr lang="en-US" smtClean="0"/>
              <a:pPr/>
              <a:t>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A9B9DD-6E32-4B1B-AD9A-C24CA2D56B61}" type="slidenum">
              <a:rPr lang="en-US" smtClean="0"/>
              <a:pPr/>
              <a:t>‹#›</a:t>
            </a:fld>
            <a:endParaRPr lang="en-US"/>
          </a:p>
        </p:txBody>
      </p:sp>
    </p:spTree>
    <p:extLst>
      <p:ext uri="{BB962C8B-B14F-4D97-AF65-F5344CB8AC3E}">
        <p14:creationId xmlns:p14="http://schemas.microsoft.com/office/powerpoint/2010/main" val="911745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33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2A26E4-7277-4DDA-B01C-276A0CF46FC9}" type="slidenum">
              <a:rPr lang="en-US"/>
              <a:pPr/>
              <a:t>‹#›</a:t>
            </a:fld>
            <a:endParaRPr lang="en-US"/>
          </a:p>
        </p:txBody>
      </p:sp>
    </p:spTree>
    <p:extLst>
      <p:ext uri="{BB962C8B-B14F-4D97-AF65-F5344CB8AC3E}">
        <p14:creationId xmlns:p14="http://schemas.microsoft.com/office/powerpoint/2010/main" val="3783551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AF445772-9190-4A27-A0F4-EEFAB90954B2}" type="slidenum">
              <a:rPr lang="en-US" sz="1200">
                <a:latin typeface="Arial" charset="0"/>
              </a:rPr>
              <a:pPr/>
              <a:t>1</a:t>
            </a:fld>
            <a:endParaRPr lang="en-US" sz="1200">
              <a:latin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5CE3891B-F898-494C-AC16-7E7949B92FE5}" type="slidenum">
              <a:rPr lang="en-US" sz="1200">
                <a:latin typeface="Arial" charset="0"/>
              </a:rPr>
              <a:pPr/>
              <a:t>2</a:t>
            </a:fld>
            <a:endParaRPr lang="en-US" sz="1200">
              <a:latin typeface="Arial"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958F62C9-766A-4684-89F6-AC39CE24A7A3}" type="slidenum">
              <a:rPr lang="en-US" sz="1200">
                <a:latin typeface="Arial" charset="0"/>
              </a:rPr>
              <a:pPr/>
              <a:t>3</a:t>
            </a:fld>
            <a:endParaRPr lang="en-US" sz="1200">
              <a:latin typeface="Arial"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ＭＳ Ｐゴシック" charset="-128"/>
              </a:defRPr>
            </a:lvl1pPr>
            <a:lvl2pPr marL="742950" indent="-285750">
              <a:defRPr>
                <a:solidFill>
                  <a:schemeClr val="tx1"/>
                </a:solidFill>
                <a:latin typeface="Verdana" charset="0"/>
                <a:ea typeface="ＭＳ Ｐゴシック" charset="-128"/>
              </a:defRPr>
            </a:lvl2pPr>
            <a:lvl3pPr marL="1143000" indent="-228600">
              <a:defRPr>
                <a:solidFill>
                  <a:schemeClr val="tx1"/>
                </a:solidFill>
                <a:latin typeface="Verdana" charset="0"/>
                <a:ea typeface="ＭＳ Ｐゴシック" charset="-128"/>
              </a:defRPr>
            </a:lvl3pPr>
            <a:lvl4pPr marL="1600200" indent="-228600">
              <a:defRPr>
                <a:solidFill>
                  <a:schemeClr val="tx1"/>
                </a:solidFill>
                <a:latin typeface="Verdana" charset="0"/>
                <a:ea typeface="ＭＳ Ｐゴシック" charset="-128"/>
              </a:defRPr>
            </a:lvl4pPr>
            <a:lvl5pPr marL="2057400" indent="-228600">
              <a:defRPr>
                <a:solidFill>
                  <a:schemeClr val="tx1"/>
                </a:solidFill>
                <a:latin typeface="Verdana" charset="0"/>
                <a:ea typeface="ＭＳ Ｐゴシック" charset="-128"/>
              </a:defRPr>
            </a:lvl5pPr>
            <a:lvl6pPr marL="2514600" indent="-228600" eaLnBrk="0" fontAlgn="base" hangingPunct="0">
              <a:spcBef>
                <a:spcPct val="0"/>
              </a:spcBef>
              <a:spcAft>
                <a:spcPct val="0"/>
              </a:spcAft>
              <a:defRPr>
                <a:solidFill>
                  <a:schemeClr val="tx1"/>
                </a:solidFill>
                <a:latin typeface="Verdana" charset="0"/>
                <a:ea typeface="ＭＳ Ｐゴシック" charset="-128"/>
              </a:defRPr>
            </a:lvl6pPr>
            <a:lvl7pPr marL="2971800" indent="-228600" eaLnBrk="0" fontAlgn="base" hangingPunct="0">
              <a:spcBef>
                <a:spcPct val="0"/>
              </a:spcBef>
              <a:spcAft>
                <a:spcPct val="0"/>
              </a:spcAft>
              <a:defRPr>
                <a:solidFill>
                  <a:schemeClr val="tx1"/>
                </a:solidFill>
                <a:latin typeface="Verdana" charset="0"/>
                <a:ea typeface="ＭＳ Ｐゴシック" charset="-128"/>
              </a:defRPr>
            </a:lvl7pPr>
            <a:lvl8pPr marL="3429000" indent="-228600" eaLnBrk="0" fontAlgn="base" hangingPunct="0">
              <a:spcBef>
                <a:spcPct val="0"/>
              </a:spcBef>
              <a:spcAft>
                <a:spcPct val="0"/>
              </a:spcAft>
              <a:defRPr>
                <a:solidFill>
                  <a:schemeClr val="tx1"/>
                </a:solidFill>
                <a:latin typeface="Verdana" charset="0"/>
                <a:ea typeface="ＭＳ Ｐゴシック" charset="-128"/>
              </a:defRPr>
            </a:lvl8pPr>
            <a:lvl9pPr marL="3886200" indent="-228600" eaLnBrk="0" fontAlgn="base" hangingPunct="0">
              <a:spcBef>
                <a:spcPct val="0"/>
              </a:spcBef>
              <a:spcAft>
                <a:spcPct val="0"/>
              </a:spcAft>
              <a:defRPr>
                <a:solidFill>
                  <a:schemeClr val="tx1"/>
                </a:solidFill>
                <a:latin typeface="Verdana" charset="0"/>
                <a:ea typeface="ＭＳ Ｐゴシック" charset="-128"/>
              </a:defRPr>
            </a:lvl9pPr>
          </a:lstStyle>
          <a:p>
            <a:fld id="{34C12327-FF63-4622-8E46-58C04B41CF2E}" type="slidenum">
              <a:rPr lang="en-US">
                <a:latin typeface="Arial" charset="0"/>
              </a:rPr>
              <a:pPr/>
              <a:t>4</a:t>
            </a:fld>
            <a:endParaRPr lang="en-US">
              <a:latin typeface="Arial"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ＭＳ Ｐゴシック" charset="-128"/>
              </a:defRPr>
            </a:lvl1pPr>
            <a:lvl2pPr marL="742950" indent="-285750">
              <a:defRPr>
                <a:solidFill>
                  <a:schemeClr val="tx1"/>
                </a:solidFill>
                <a:latin typeface="Verdana" charset="0"/>
                <a:ea typeface="ＭＳ Ｐゴシック" charset="-128"/>
              </a:defRPr>
            </a:lvl2pPr>
            <a:lvl3pPr marL="1143000" indent="-228600">
              <a:defRPr>
                <a:solidFill>
                  <a:schemeClr val="tx1"/>
                </a:solidFill>
                <a:latin typeface="Verdana" charset="0"/>
                <a:ea typeface="ＭＳ Ｐゴシック" charset="-128"/>
              </a:defRPr>
            </a:lvl3pPr>
            <a:lvl4pPr marL="1600200" indent="-228600">
              <a:defRPr>
                <a:solidFill>
                  <a:schemeClr val="tx1"/>
                </a:solidFill>
                <a:latin typeface="Verdana" charset="0"/>
                <a:ea typeface="ＭＳ Ｐゴシック" charset="-128"/>
              </a:defRPr>
            </a:lvl4pPr>
            <a:lvl5pPr marL="2057400" indent="-228600">
              <a:defRPr>
                <a:solidFill>
                  <a:schemeClr val="tx1"/>
                </a:solidFill>
                <a:latin typeface="Verdana" charset="0"/>
                <a:ea typeface="ＭＳ Ｐゴシック" charset="-128"/>
              </a:defRPr>
            </a:lvl5pPr>
            <a:lvl6pPr marL="2514600" indent="-228600" eaLnBrk="0" fontAlgn="base" hangingPunct="0">
              <a:spcBef>
                <a:spcPct val="0"/>
              </a:spcBef>
              <a:spcAft>
                <a:spcPct val="0"/>
              </a:spcAft>
              <a:defRPr>
                <a:solidFill>
                  <a:schemeClr val="tx1"/>
                </a:solidFill>
                <a:latin typeface="Verdana" charset="0"/>
                <a:ea typeface="ＭＳ Ｐゴシック" charset="-128"/>
              </a:defRPr>
            </a:lvl6pPr>
            <a:lvl7pPr marL="2971800" indent="-228600" eaLnBrk="0" fontAlgn="base" hangingPunct="0">
              <a:spcBef>
                <a:spcPct val="0"/>
              </a:spcBef>
              <a:spcAft>
                <a:spcPct val="0"/>
              </a:spcAft>
              <a:defRPr>
                <a:solidFill>
                  <a:schemeClr val="tx1"/>
                </a:solidFill>
                <a:latin typeface="Verdana" charset="0"/>
                <a:ea typeface="ＭＳ Ｐゴシック" charset="-128"/>
              </a:defRPr>
            </a:lvl7pPr>
            <a:lvl8pPr marL="3429000" indent="-228600" eaLnBrk="0" fontAlgn="base" hangingPunct="0">
              <a:spcBef>
                <a:spcPct val="0"/>
              </a:spcBef>
              <a:spcAft>
                <a:spcPct val="0"/>
              </a:spcAft>
              <a:defRPr>
                <a:solidFill>
                  <a:schemeClr val="tx1"/>
                </a:solidFill>
                <a:latin typeface="Verdana" charset="0"/>
                <a:ea typeface="ＭＳ Ｐゴシック" charset="-128"/>
              </a:defRPr>
            </a:lvl8pPr>
            <a:lvl9pPr marL="3886200" indent="-228600" eaLnBrk="0" fontAlgn="base" hangingPunct="0">
              <a:spcBef>
                <a:spcPct val="0"/>
              </a:spcBef>
              <a:spcAft>
                <a:spcPct val="0"/>
              </a:spcAft>
              <a:defRPr>
                <a:solidFill>
                  <a:schemeClr val="tx1"/>
                </a:solidFill>
                <a:latin typeface="Verdana" charset="0"/>
                <a:ea typeface="ＭＳ Ｐゴシック" charset="-128"/>
              </a:defRPr>
            </a:lvl9pPr>
          </a:lstStyle>
          <a:p>
            <a:fld id="{55B06099-0D97-45B3-864C-FFD3B9253603}" type="slidenum">
              <a:rPr lang="en-US">
                <a:latin typeface="Arial" charset="0"/>
              </a:rPr>
              <a:pPr/>
              <a:t>5</a:t>
            </a:fld>
            <a:endParaRPr lang="en-US">
              <a:latin typeface="Arial"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ＭＳ Ｐゴシック" charset="-128"/>
              </a:defRPr>
            </a:lvl1pPr>
            <a:lvl2pPr marL="742950" indent="-285750">
              <a:defRPr>
                <a:solidFill>
                  <a:schemeClr val="tx1"/>
                </a:solidFill>
                <a:latin typeface="Verdana" charset="0"/>
                <a:ea typeface="ＭＳ Ｐゴシック" charset="-128"/>
              </a:defRPr>
            </a:lvl2pPr>
            <a:lvl3pPr marL="1143000" indent="-228600">
              <a:defRPr>
                <a:solidFill>
                  <a:schemeClr val="tx1"/>
                </a:solidFill>
                <a:latin typeface="Verdana" charset="0"/>
                <a:ea typeface="ＭＳ Ｐゴシック" charset="-128"/>
              </a:defRPr>
            </a:lvl3pPr>
            <a:lvl4pPr marL="1600200" indent="-228600">
              <a:defRPr>
                <a:solidFill>
                  <a:schemeClr val="tx1"/>
                </a:solidFill>
                <a:latin typeface="Verdana" charset="0"/>
                <a:ea typeface="ＭＳ Ｐゴシック" charset="-128"/>
              </a:defRPr>
            </a:lvl4pPr>
            <a:lvl5pPr marL="2057400" indent="-228600">
              <a:defRPr>
                <a:solidFill>
                  <a:schemeClr val="tx1"/>
                </a:solidFill>
                <a:latin typeface="Verdana" charset="0"/>
                <a:ea typeface="ＭＳ Ｐゴシック" charset="-128"/>
              </a:defRPr>
            </a:lvl5pPr>
            <a:lvl6pPr marL="2514600" indent="-228600" eaLnBrk="0" fontAlgn="base" hangingPunct="0">
              <a:spcBef>
                <a:spcPct val="0"/>
              </a:spcBef>
              <a:spcAft>
                <a:spcPct val="0"/>
              </a:spcAft>
              <a:defRPr>
                <a:solidFill>
                  <a:schemeClr val="tx1"/>
                </a:solidFill>
                <a:latin typeface="Verdana" charset="0"/>
                <a:ea typeface="ＭＳ Ｐゴシック" charset="-128"/>
              </a:defRPr>
            </a:lvl6pPr>
            <a:lvl7pPr marL="2971800" indent="-228600" eaLnBrk="0" fontAlgn="base" hangingPunct="0">
              <a:spcBef>
                <a:spcPct val="0"/>
              </a:spcBef>
              <a:spcAft>
                <a:spcPct val="0"/>
              </a:spcAft>
              <a:defRPr>
                <a:solidFill>
                  <a:schemeClr val="tx1"/>
                </a:solidFill>
                <a:latin typeface="Verdana" charset="0"/>
                <a:ea typeface="ＭＳ Ｐゴシック" charset="-128"/>
              </a:defRPr>
            </a:lvl7pPr>
            <a:lvl8pPr marL="3429000" indent="-228600" eaLnBrk="0" fontAlgn="base" hangingPunct="0">
              <a:spcBef>
                <a:spcPct val="0"/>
              </a:spcBef>
              <a:spcAft>
                <a:spcPct val="0"/>
              </a:spcAft>
              <a:defRPr>
                <a:solidFill>
                  <a:schemeClr val="tx1"/>
                </a:solidFill>
                <a:latin typeface="Verdana" charset="0"/>
                <a:ea typeface="ＭＳ Ｐゴシック" charset="-128"/>
              </a:defRPr>
            </a:lvl8pPr>
            <a:lvl9pPr marL="3886200" indent="-228600" eaLnBrk="0" fontAlgn="base" hangingPunct="0">
              <a:spcBef>
                <a:spcPct val="0"/>
              </a:spcBef>
              <a:spcAft>
                <a:spcPct val="0"/>
              </a:spcAft>
              <a:defRPr>
                <a:solidFill>
                  <a:schemeClr val="tx1"/>
                </a:solidFill>
                <a:latin typeface="Verdana" charset="0"/>
                <a:ea typeface="ＭＳ Ｐゴシック" charset="-128"/>
              </a:defRPr>
            </a:lvl9pPr>
          </a:lstStyle>
          <a:p>
            <a:fld id="{25E888A8-FFE6-4CAB-A6F3-47EFF83E6644}" type="slidenum">
              <a:rPr lang="en-US">
                <a:latin typeface="Arial" charset="0"/>
              </a:rPr>
              <a:pPr/>
              <a:t>6</a:t>
            </a:fld>
            <a:endParaRPr lang="en-US">
              <a:latin typeface="Arial"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ＭＳ Ｐゴシック" charset="-128"/>
              </a:defRPr>
            </a:lvl1pPr>
            <a:lvl2pPr marL="742950" indent="-285750">
              <a:defRPr>
                <a:solidFill>
                  <a:schemeClr val="tx1"/>
                </a:solidFill>
                <a:latin typeface="Verdana" charset="0"/>
                <a:ea typeface="ＭＳ Ｐゴシック" charset="-128"/>
              </a:defRPr>
            </a:lvl2pPr>
            <a:lvl3pPr marL="1143000" indent="-228600">
              <a:defRPr>
                <a:solidFill>
                  <a:schemeClr val="tx1"/>
                </a:solidFill>
                <a:latin typeface="Verdana" charset="0"/>
                <a:ea typeface="ＭＳ Ｐゴシック" charset="-128"/>
              </a:defRPr>
            </a:lvl3pPr>
            <a:lvl4pPr marL="1600200" indent="-228600">
              <a:defRPr>
                <a:solidFill>
                  <a:schemeClr val="tx1"/>
                </a:solidFill>
                <a:latin typeface="Verdana" charset="0"/>
                <a:ea typeface="ＭＳ Ｐゴシック" charset="-128"/>
              </a:defRPr>
            </a:lvl4pPr>
            <a:lvl5pPr marL="2057400" indent="-228600">
              <a:defRPr>
                <a:solidFill>
                  <a:schemeClr val="tx1"/>
                </a:solidFill>
                <a:latin typeface="Verdana" charset="0"/>
                <a:ea typeface="ＭＳ Ｐゴシック" charset="-128"/>
              </a:defRPr>
            </a:lvl5pPr>
            <a:lvl6pPr marL="2514600" indent="-228600" eaLnBrk="0" fontAlgn="base" hangingPunct="0">
              <a:spcBef>
                <a:spcPct val="0"/>
              </a:spcBef>
              <a:spcAft>
                <a:spcPct val="0"/>
              </a:spcAft>
              <a:defRPr>
                <a:solidFill>
                  <a:schemeClr val="tx1"/>
                </a:solidFill>
                <a:latin typeface="Verdana" charset="0"/>
                <a:ea typeface="ＭＳ Ｐゴシック" charset="-128"/>
              </a:defRPr>
            </a:lvl6pPr>
            <a:lvl7pPr marL="2971800" indent="-228600" eaLnBrk="0" fontAlgn="base" hangingPunct="0">
              <a:spcBef>
                <a:spcPct val="0"/>
              </a:spcBef>
              <a:spcAft>
                <a:spcPct val="0"/>
              </a:spcAft>
              <a:defRPr>
                <a:solidFill>
                  <a:schemeClr val="tx1"/>
                </a:solidFill>
                <a:latin typeface="Verdana" charset="0"/>
                <a:ea typeface="ＭＳ Ｐゴシック" charset="-128"/>
              </a:defRPr>
            </a:lvl7pPr>
            <a:lvl8pPr marL="3429000" indent="-228600" eaLnBrk="0" fontAlgn="base" hangingPunct="0">
              <a:spcBef>
                <a:spcPct val="0"/>
              </a:spcBef>
              <a:spcAft>
                <a:spcPct val="0"/>
              </a:spcAft>
              <a:defRPr>
                <a:solidFill>
                  <a:schemeClr val="tx1"/>
                </a:solidFill>
                <a:latin typeface="Verdana" charset="0"/>
                <a:ea typeface="ＭＳ Ｐゴシック" charset="-128"/>
              </a:defRPr>
            </a:lvl8pPr>
            <a:lvl9pPr marL="3886200" indent="-228600" eaLnBrk="0" fontAlgn="base" hangingPunct="0">
              <a:spcBef>
                <a:spcPct val="0"/>
              </a:spcBef>
              <a:spcAft>
                <a:spcPct val="0"/>
              </a:spcAft>
              <a:defRPr>
                <a:solidFill>
                  <a:schemeClr val="tx1"/>
                </a:solidFill>
                <a:latin typeface="Verdana" charset="0"/>
                <a:ea typeface="ＭＳ Ｐゴシック" charset="-128"/>
              </a:defRPr>
            </a:lvl9pPr>
          </a:lstStyle>
          <a:p>
            <a:fld id="{B4CF00B9-C540-477D-9C07-DE80B8723945}" type="slidenum">
              <a:rPr lang="en-US">
                <a:latin typeface="Arial" charset="0"/>
              </a:rPr>
              <a:pPr/>
              <a:t>7</a:t>
            </a:fld>
            <a:endParaRPr lang="en-US">
              <a:latin typeface="Arial" charset="0"/>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ＭＳ Ｐゴシック" charset="-128"/>
              </a:defRPr>
            </a:lvl1pPr>
            <a:lvl2pPr marL="742950" indent="-285750">
              <a:defRPr>
                <a:solidFill>
                  <a:schemeClr val="tx1"/>
                </a:solidFill>
                <a:latin typeface="Verdana" charset="0"/>
                <a:ea typeface="ＭＳ Ｐゴシック" charset="-128"/>
              </a:defRPr>
            </a:lvl2pPr>
            <a:lvl3pPr marL="1143000" indent="-228600">
              <a:defRPr>
                <a:solidFill>
                  <a:schemeClr val="tx1"/>
                </a:solidFill>
                <a:latin typeface="Verdana" charset="0"/>
                <a:ea typeface="ＭＳ Ｐゴシック" charset="-128"/>
              </a:defRPr>
            </a:lvl3pPr>
            <a:lvl4pPr marL="1600200" indent="-228600">
              <a:defRPr>
                <a:solidFill>
                  <a:schemeClr val="tx1"/>
                </a:solidFill>
                <a:latin typeface="Verdana" charset="0"/>
                <a:ea typeface="ＭＳ Ｐゴシック" charset="-128"/>
              </a:defRPr>
            </a:lvl4pPr>
            <a:lvl5pPr marL="2057400" indent="-228600">
              <a:defRPr>
                <a:solidFill>
                  <a:schemeClr val="tx1"/>
                </a:solidFill>
                <a:latin typeface="Verdana" charset="0"/>
                <a:ea typeface="ＭＳ Ｐゴシック" charset="-128"/>
              </a:defRPr>
            </a:lvl5pPr>
            <a:lvl6pPr marL="2514600" indent="-228600" eaLnBrk="0" fontAlgn="base" hangingPunct="0">
              <a:spcBef>
                <a:spcPct val="0"/>
              </a:spcBef>
              <a:spcAft>
                <a:spcPct val="0"/>
              </a:spcAft>
              <a:defRPr>
                <a:solidFill>
                  <a:schemeClr val="tx1"/>
                </a:solidFill>
                <a:latin typeface="Verdana" charset="0"/>
                <a:ea typeface="ＭＳ Ｐゴシック" charset="-128"/>
              </a:defRPr>
            </a:lvl6pPr>
            <a:lvl7pPr marL="2971800" indent="-228600" eaLnBrk="0" fontAlgn="base" hangingPunct="0">
              <a:spcBef>
                <a:spcPct val="0"/>
              </a:spcBef>
              <a:spcAft>
                <a:spcPct val="0"/>
              </a:spcAft>
              <a:defRPr>
                <a:solidFill>
                  <a:schemeClr val="tx1"/>
                </a:solidFill>
                <a:latin typeface="Verdana" charset="0"/>
                <a:ea typeface="ＭＳ Ｐゴシック" charset="-128"/>
              </a:defRPr>
            </a:lvl7pPr>
            <a:lvl8pPr marL="3429000" indent="-228600" eaLnBrk="0" fontAlgn="base" hangingPunct="0">
              <a:spcBef>
                <a:spcPct val="0"/>
              </a:spcBef>
              <a:spcAft>
                <a:spcPct val="0"/>
              </a:spcAft>
              <a:defRPr>
                <a:solidFill>
                  <a:schemeClr val="tx1"/>
                </a:solidFill>
                <a:latin typeface="Verdana" charset="0"/>
                <a:ea typeface="ＭＳ Ｐゴシック" charset="-128"/>
              </a:defRPr>
            </a:lvl8pPr>
            <a:lvl9pPr marL="3886200" indent="-228600" eaLnBrk="0" fontAlgn="base" hangingPunct="0">
              <a:spcBef>
                <a:spcPct val="0"/>
              </a:spcBef>
              <a:spcAft>
                <a:spcPct val="0"/>
              </a:spcAft>
              <a:defRPr>
                <a:solidFill>
                  <a:schemeClr val="tx1"/>
                </a:solidFill>
                <a:latin typeface="Verdana" charset="0"/>
                <a:ea typeface="ＭＳ Ｐゴシック" charset="-128"/>
              </a:defRPr>
            </a:lvl9pPr>
          </a:lstStyle>
          <a:p>
            <a:fld id="{E121C791-1CA5-451F-83EE-E8956A97D7A8}" type="slidenum">
              <a:rPr lang="en-US">
                <a:latin typeface="Arial" charset="0"/>
              </a:rPr>
              <a:pPr/>
              <a:t>8</a:t>
            </a:fld>
            <a:endParaRPr lang="en-US">
              <a:latin typeface="Arial" charset="0"/>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ＭＳ Ｐゴシック" charset="-128"/>
              </a:defRPr>
            </a:lvl1pPr>
            <a:lvl2pPr marL="742950" indent="-285750">
              <a:defRPr>
                <a:solidFill>
                  <a:schemeClr val="tx1"/>
                </a:solidFill>
                <a:latin typeface="Verdana" charset="0"/>
                <a:ea typeface="ＭＳ Ｐゴシック" charset="-128"/>
              </a:defRPr>
            </a:lvl2pPr>
            <a:lvl3pPr marL="1143000" indent="-228600">
              <a:defRPr>
                <a:solidFill>
                  <a:schemeClr val="tx1"/>
                </a:solidFill>
                <a:latin typeface="Verdana" charset="0"/>
                <a:ea typeface="ＭＳ Ｐゴシック" charset="-128"/>
              </a:defRPr>
            </a:lvl3pPr>
            <a:lvl4pPr marL="1600200" indent="-228600">
              <a:defRPr>
                <a:solidFill>
                  <a:schemeClr val="tx1"/>
                </a:solidFill>
                <a:latin typeface="Verdana" charset="0"/>
                <a:ea typeface="ＭＳ Ｐゴシック" charset="-128"/>
              </a:defRPr>
            </a:lvl4pPr>
            <a:lvl5pPr marL="2057400" indent="-228600">
              <a:defRPr>
                <a:solidFill>
                  <a:schemeClr val="tx1"/>
                </a:solidFill>
                <a:latin typeface="Verdana" charset="0"/>
                <a:ea typeface="ＭＳ Ｐゴシック" charset="-128"/>
              </a:defRPr>
            </a:lvl5pPr>
            <a:lvl6pPr marL="2514600" indent="-228600" eaLnBrk="0" fontAlgn="base" hangingPunct="0">
              <a:spcBef>
                <a:spcPct val="0"/>
              </a:spcBef>
              <a:spcAft>
                <a:spcPct val="0"/>
              </a:spcAft>
              <a:defRPr>
                <a:solidFill>
                  <a:schemeClr val="tx1"/>
                </a:solidFill>
                <a:latin typeface="Verdana" charset="0"/>
                <a:ea typeface="ＭＳ Ｐゴシック" charset="-128"/>
              </a:defRPr>
            </a:lvl6pPr>
            <a:lvl7pPr marL="2971800" indent="-228600" eaLnBrk="0" fontAlgn="base" hangingPunct="0">
              <a:spcBef>
                <a:spcPct val="0"/>
              </a:spcBef>
              <a:spcAft>
                <a:spcPct val="0"/>
              </a:spcAft>
              <a:defRPr>
                <a:solidFill>
                  <a:schemeClr val="tx1"/>
                </a:solidFill>
                <a:latin typeface="Verdana" charset="0"/>
                <a:ea typeface="ＭＳ Ｐゴシック" charset="-128"/>
              </a:defRPr>
            </a:lvl7pPr>
            <a:lvl8pPr marL="3429000" indent="-228600" eaLnBrk="0" fontAlgn="base" hangingPunct="0">
              <a:spcBef>
                <a:spcPct val="0"/>
              </a:spcBef>
              <a:spcAft>
                <a:spcPct val="0"/>
              </a:spcAft>
              <a:defRPr>
                <a:solidFill>
                  <a:schemeClr val="tx1"/>
                </a:solidFill>
                <a:latin typeface="Verdana" charset="0"/>
                <a:ea typeface="ＭＳ Ｐゴシック" charset="-128"/>
              </a:defRPr>
            </a:lvl8pPr>
            <a:lvl9pPr marL="3886200" indent="-228600" eaLnBrk="0" fontAlgn="base" hangingPunct="0">
              <a:spcBef>
                <a:spcPct val="0"/>
              </a:spcBef>
              <a:spcAft>
                <a:spcPct val="0"/>
              </a:spcAft>
              <a:defRPr>
                <a:solidFill>
                  <a:schemeClr val="tx1"/>
                </a:solidFill>
                <a:latin typeface="Verdana" charset="0"/>
                <a:ea typeface="ＭＳ Ｐゴシック" charset="-128"/>
              </a:defRPr>
            </a:lvl9pPr>
          </a:lstStyle>
          <a:p>
            <a:fld id="{6B0B2352-3590-4459-9504-D5582F3C94BF}" type="slidenum">
              <a:rPr lang="en-US">
                <a:latin typeface="Arial" charset="0"/>
              </a:rPr>
              <a:pPr/>
              <a:t>11</a:t>
            </a:fld>
            <a:endParaRPr lang="en-US">
              <a:latin typeface="Arial" charset="0"/>
            </a:endParaRPr>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
        <p:nvSpPr>
          <p:cNvPr id="24576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45763"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endParaRPr lang="en-US"/>
          </a:p>
        </p:txBody>
      </p:sp>
      <p:sp>
        <p:nvSpPr>
          <p:cNvPr id="9" name="Rectangle 5"/>
          <p:cNvSpPr>
            <a:spLocks noGrp="1" noChangeArrowheads="1"/>
          </p:cNvSpPr>
          <p:nvPr>
            <p:ph type="ftr" sz="quarter" idx="11"/>
          </p:nvPr>
        </p:nvSpPr>
        <p:spPr/>
        <p:txBody>
          <a:bodyPr/>
          <a:lstStyle>
            <a:lvl1pPr>
              <a:defRPr/>
            </a:lvl1pPr>
          </a:lstStyle>
          <a:p>
            <a:endParaRPr lang="en-US"/>
          </a:p>
        </p:txBody>
      </p:sp>
      <p:sp>
        <p:nvSpPr>
          <p:cNvPr id="10" name="Rectangle 6"/>
          <p:cNvSpPr>
            <a:spLocks noGrp="1" noChangeArrowheads="1"/>
          </p:cNvSpPr>
          <p:nvPr>
            <p:ph type="sldNum" sz="quarter" idx="12"/>
          </p:nvPr>
        </p:nvSpPr>
        <p:spPr/>
        <p:txBody>
          <a:bodyPr/>
          <a:lstStyle>
            <a:lvl1pPr>
              <a:defRPr/>
            </a:lvl1pPr>
          </a:lstStyle>
          <a:p>
            <a:fld id="{1A098ED3-625B-47DC-ADEC-4C0F8DCDD77B}" type="slidenum">
              <a:rPr lang="en-US"/>
              <a:pPr/>
              <a:t>‹#›</a:t>
            </a:fld>
            <a:endParaRPr lang="en-US"/>
          </a:p>
        </p:txBody>
      </p:sp>
    </p:spTree>
    <p:extLst>
      <p:ext uri="{BB962C8B-B14F-4D97-AF65-F5344CB8AC3E}">
        <p14:creationId xmlns:p14="http://schemas.microsoft.com/office/powerpoint/2010/main" val="182978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66DB6BE-3AFB-4210-8C66-40DEFC9AC98B}" type="slidenum">
              <a:rPr lang="en-US"/>
              <a:pPr/>
              <a:t>‹#›</a:t>
            </a:fld>
            <a:endParaRPr lang="en-US"/>
          </a:p>
        </p:txBody>
      </p:sp>
    </p:spTree>
    <p:extLst>
      <p:ext uri="{BB962C8B-B14F-4D97-AF65-F5344CB8AC3E}">
        <p14:creationId xmlns:p14="http://schemas.microsoft.com/office/powerpoint/2010/main" val="98229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C8C8FBC-DB2C-4655-8D72-6D5847E8F524}" type="slidenum">
              <a:rPr lang="en-US"/>
              <a:pPr/>
              <a:t>‹#›</a:t>
            </a:fld>
            <a:endParaRPr lang="en-US"/>
          </a:p>
        </p:txBody>
      </p:sp>
    </p:spTree>
    <p:extLst>
      <p:ext uri="{BB962C8B-B14F-4D97-AF65-F5344CB8AC3E}">
        <p14:creationId xmlns:p14="http://schemas.microsoft.com/office/powerpoint/2010/main" val="139950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94A153C-17F2-4ECA-AAFC-7CDC165CC846}" type="slidenum">
              <a:rPr lang="en-US"/>
              <a:pPr/>
              <a:t>‹#›</a:t>
            </a:fld>
            <a:endParaRPr lang="en-US"/>
          </a:p>
        </p:txBody>
      </p:sp>
    </p:spTree>
    <p:extLst>
      <p:ext uri="{BB962C8B-B14F-4D97-AF65-F5344CB8AC3E}">
        <p14:creationId xmlns:p14="http://schemas.microsoft.com/office/powerpoint/2010/main" val="3022307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FDE6E79-EA9E-4200-BE10-290714318BC2}" type="slidenum">
              <a:rPr lang="en-US"/>
              <a:pPr/>
              <a:t>‹#›</a:t>
            </a:fld>
            <a:endParaRPr lang="en-US"/>
          </a:p>
        </p:txBody>
      </p:sp>
    </p:spTree>
    <p:extLst>
      <p:ext uri="{BB962C8B-B14F-4D97-AF65-F5344CB8AC3E}">
        <p14:creationId xmlns:p14="http://schemas.microsoft.com/office/powerpoint/2010/main" val="259319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14EA424-7B9D-44A8-8165-C0B843A6CACF}" type="slidenum">
              <a:rPr lang="en-US"/>
              <a:pPr/>
              <a:t>‹#›</a:t>
            </a:fld>
            <a:endParaRPr lang="en-US"/>
          </a:p>
        </p:txBody>
      </p:sp>
    </p:spTree>
    <p:extLst>
      <p:ext uri="{BB962C8B-B14F-4D97-AF65-F5344CB8AC3E}">
        <p14:creationId xmlns:p14="http://schemas.microsoft.com/office/powerpoint/2010/main" val="420390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5A01D04-05BA-487A-ACC7-085DFE258004}" type="slidenum">
              <a:rPr lang="en-US"/>
              <a:pPr/>
              <a:t>‹#›</a:t>
            </a:fld>
            <a:endParaRPr lang="en-US"/>
          </a:p>
        </p:txBody>
      </p:sp>
    </p:spTree>
    <p:extLst>
      <p:ext uri="{BB962C8B-B14F-4D97-AF65-F5344CB8AC3E}">
        <p14:creationId xmlns:p14="http://schemas.microsoft.com/office/powerpoint/2010/main" val="3983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E953869-0893-4819-A914-B0002ED16655}" type="slidenum">
              <a:rPr lang="en-US"/>
              <a:pPr/>
              <a:t>‹#›</a:t>
            </a:fld>
            <a:endParaRPr lang="en-US"/>
          </a:p>
        </p:txBody>
      </p:sp>
    </p:spTree>
    <p:extLst>
      <p:ext uri="{BB962C8B-B14F-4D97-AF65-F5344CB8AC3E}">
        <p14:creationId xmlns:p14="http://schemas.microsoft.com/office/powerpoint/2010/main" val="171517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DDE8007-8880-4954-A4B2-B3DF7004FD02}" type="slidenum">
              <a:rPr lang="en-US"/>
              <a:pPr/>
              <a:t>‹#›</a:t>
            </a:fld>
            <a:endParaRPr lang="en-US"/>
          </a:p>
        </p:txBody>
      </p:sp>
    </p:spTree>
    <p:extLst>
      <p:ext uri="{BB962C8B-B14F-4D97-AF65-F5344CB8AC3E}">
        <p14:creationId xmlns:p14="http://schemas.microsoft.com/office/powerpoint/2010/main" val="154241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B85BE88-AC2E-482B-B69A-6B3FB4FDECBC}" type="slidenum">
              <a:rPr lang="en-US"/>
              <a:pPr/>
              <a:t>‹#›</a:t>
            </a:fld>
            <a:endParaRPr lang="en-US"/>
          </a:p>
        </p:txBody>
      </p:sp>
    </p:spTree>
    <p:extLst>
      <p:ext uri="{BB962C8B-B14F-4D97-AF65-F5344CB8AC3E}">
        <p14:creationId xmlns:p14="http://schemas.microsoft.com/office/powerpoint/2010/main" val="78330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83BE1DA6-5D61-4394-AED0-2ABF85288EB8}" type="slidenum">
              <a:rPr lang="en-US"/>
              <a:pPr/>
              <a:t>‹#›</a:t>
            </a:fld>
            <a:endParaRPr lang="en-US"/>
          </a:p>
        </p:txBody>
      </p:sp>
    </p:spTree>
    <p:extLst>
      <p:ext uri="{BB962C8B-B14F-4D97-AF65-F5344CB8AC3E}">
        <p14:creationId xmlns:p14="http://schemas.microsoft.com/office/powerpoint/2010/main" val="2898289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3AA913E-7085-4462-B8EC-3C9669342042}" type="slidenum">
              <a:rPr lang="en-US"/>
              <a:pPr/>
              <a:t>‹#›</a:t>
            </a:fld>
            <a:endParaRPr lang="en-US"/>
          </a:p>
        </p:txBody>
      </p:sp>
    </p:spTree>
    <p:extLst>
      <p:ext uri="{BB962C8B-B14F-4D97-AF65-F5344CB8AC3E}">
        <p14:creationId xmlns:p14="http://schemas.microsoft.com/office/powerpoint/2010/main" val="306472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9F2C3B9-FEAF-4F15-9764-B9DF4B637AE7}" type="slidenum">
              <a:rPr lang="en-US"/>
              <a:pPr/>
              <a:t>‹#›</a:t>
            </a:fld>
            <a:endParaRPr lang="en-US"/>
          </a:p>
        </p:txBody>
      </p:sp>
    </p:spTree>
    <p:extLst>
      <p:ext uri="{BB962C8B-B14F-4D97-AF65-F5344CB8AC3E}">
        <p14:creationId xmlns:p14="http://schemas.microsoft.com/office/powerpoint/2010/main" val="72259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47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447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447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53C44344-090F-403F-9CFC-F76E165BC504}" type="slidenum">
              <a:rPr lang="en-US"/>
              <a:pPr/>
              <a:t>‹#›</a:t>
            </a:fld>
            <a:endParaRPr lang="en-US"/>
          </a:p>
        </p:txBody>
      </p:sp>
      <p:sp>
        <p:nvSpPr>
          <p:cNvPr id="24474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a:latin typeface="Times New Roman" charset="0"/>
            </a:endParaRPr>
          </a:p>
        </p:txBody>
      </p:sp>
      <p:sp>
        <p:nvSpPr>
          <p:cNvPr id="24474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ea typeface="+mn-ea"/>
            </a:endParaRPr>
          </a:p>
        </p:txBody>
      </p:sp>
      <p:sp>
        <p:nvSpPr>
          <p:cNvPr id="24474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charset="0"/>
            </a:endParaRPr>
          </a:p>
        </p:txBody>
      </p:sp>
      <p:sp>
        <p:nvSpPr>
          <p:cNvPr id="24474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charset="2"/>
        <a:buChar char="p"/>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tx2"/>
        </a:buClr>
        <a:buSzPct val="75000"/>
        <a:buFont typeface="Wingdings" charset="2"/>
        <a:buChar char="n"/>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p"/>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bg2"/>
        </a:buClr>
        <a:buFont typeface="Wingdings" charset="2"/>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GB" dirty="0" smtClean="0"/>
              <a:t>CHAPTER 4</a:t>
            </a:r>
            <a:r>
              <a:rPr lang="bn-BD" dirty="0" smtClean="0"/>
              <a:t> (Part </a:t>
            </a:r>
            <a:r>
              <a:rPr lang="en-US" dirty="0" smtClean="0"/>
              <a:t>C</a:t>
            </a:r>
            <a:r>
              <a:rPr lang="bn-BD" dirty="0" smtClean="0"/>
              <a:t>)</a:t>
            </a:r>
            <a:endParaRPr lang="en-GB" dirty="0" smtClean="0"/>
          </a:p>
        </p:txBody>
      </p:sp>
      <p:sp>
        <p:nvSpPr>
          <p:cNvPr id="13315" name="Rectangle 3"/>
          <p:cNvSpPr>
            <a:spLocks noGrp="1" noChangeArrowheads="1"/>
          </p:cNvSpPr>
          <p:nvPr>
            <p:ph type="subTitle" idx="1"/>
          </p:nvPr>
        </p:nvSpPr>
        <p:spPr/>
        <p:txBody>
          <a:bodyPr/>
          <a:lstStyle/>
          <a:p>
            <a:pPr eaLnBrk="1" hangingPunct="1"/>
            <a:r>
              <a:rPr lang="en-GB" sz="3600" b="1" dirty="0" smtClean="0"/>
              <a:t>PROBABILITY</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z="2800" dirty="0" smtClean="0"/>
              <a:t>Example </a:t>
            </a:r>
          </a:p>
        </p:txBody>
      </p:sp>
      <p:sp>
        <p:nvSpPr>
          <p:cNvPr id="81923" name="Rectangle 3"/>
          <p:cNvSpPr>
            <a:spLocks noGrp="1" noChangeArrowheads="1"/>
          </p:cNvSpPr>
          <p:nvPr>
            <p:ph type="body" idx="1"/>
          </p:nvPr>
        </p:nvSpPr>
        <p:spPr>
          <a:xfrm>
            <a:off x="152400" y="1600200"/>
            <a:ext cx="8270875" cy="4114800"/>
          </a:xfrm>
        </p:spPr>
        <p:txBody>
          <a:bodyPr/>
          <a:lstStyle/>
          <a:p>
            <a:pPr eaLnBrk="1" hangingPunct="1">
              <a:buFont typeface="Wingdings" charset="2"/>
              <a:buChar char=" "/>
            </a:pPr>
            <a:r>
              <a:rPr lang="en-GB" sz="2000" dirty="0" smtClean="0"/>
              <a:t>Marv &amp; Sons advertised to hire a financial analyst. The company has received applications from 10 candidates who seem to be equally qualified. The company manager has decided to call only 3 of these candidates for an interview. If she randomly selects 3 candidates from the 10, how many total selections are possible?</a:t>
            </a:r>
            <a:endParaRPr lang="en-US" sz="2000" dirty="0" smtClean="0"/>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6" name="Rectangle 3"/>
          <p:cNvSpPr txBox="1">
            <a:spLocks noChangeArrowheads="1"/>
          </p:cNvSpPr>
          <p:nvPr/>
        </p:nvSpPr>
        <p:spPr bwMode="auto">
          <a:xfrm>
            <a:off x="304800" y="3546475"/>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n = 10 and x = 3</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4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4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4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4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Thus, the company manager can select 3 applicants from 10 in 120 ways.</a:t>
            </a:r>
          </a:p>
        </p:txBody>
      </p:sp>
      <p:graphicFrame>
        <p:nvGraphicFramePr>
          <p:cNvPr id="84993" name="Object 1"/>
          <p:cNvGraphicFramePr>
            <a:graphicFrameLocks noGrp="1" noChangeAspect="1"/>
          </p:cNvGraphicFramePr>
          <p:nvPr/>
        </p:nvGraphicFramePr>
        <p:xfrm>
          <a:off x="1358900" y="4292600"/>
          <a:ext cx="5715000" cy="812800"/>
        </p:xfrm>
        <a:graphic>
          <a:graphicData uri="http://schemas.openxmlformats.org/presentationml/2006/ole">
            <mc:AlternateContent xmlns:mc="http://schemas.openxmlformats.org/markup-compatibility/2006">
              <mc:Choice xmlns:v="urn:schemas-microsoft-com:vml" Requires="v">
                <p:oleObj spid="_x0000_s84995" name="Equation" r:id="rId3" imgW="2946400" imgH="419100" progId="">
                  <p:embed/>
                </p:oleObj>
              </mc:Choice>
              <mc:Fallback>
                <p:oleObj name="Equation" r:id="rId3" imgW="2946400" imgH="419100" progId="">
                  <p:embed/>
                  <p:pic>
                    <p:nvPicPr>
                      <p:cNvPr id="0" name="Picture 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4292600"/>
                        <a:ext cx="57150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9681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GB" sz="2800" dirty="0" smtClean="0"/>
              <a:t>Permutations</a:t>
            </a:r>
          </a:p>
        </p:txBody>
      </p:sp>
      <p:sp>
        <p:nvSpPr>
          <p:cNvPr id="9220" name="Rectangle 3"/>
          <p:cNvSpPr>
            <a:spLocks noGrp="1" noChangeArrowheads="1"/>
          </p:cNvSpPr>
          <p:nvPr>
            <p:ph type="body" idx="1"/>
          </p:nvPr>
        </p:nvSpPr>
        <p:spPr>
          <a:xfrm>
            <a:off x="76200" y="1600200"/>
            <a:ext cx="8559800" cy="4506913"/>
          </a:xfrm>
        </p:spPr>
        <p:txBody>
          <a:bodyPr/>
          <a:lstStyle/>
          <a:p>
            <a:pPr eaLnBrk="1" hangingPunct="1">
              <a:buFont typeface="Wingdings" charset="2"/>
              <a:buChar char=" "/>
            </a:pPr>
            <a:r>
              <a:rPr lang="en-GB" sz="2000" dirty="0" smtClean="0">
                <a:solidFill>
                  <a:schemeClr val="folHlink"/>
                </a:solidFill>
              </a:rPr>
              <a:t>Permutations Notation</a:t>
            </a:r>
            <a:r>
              <a:rPr lang="en-GB" sz="2000" dirty="0" smtClean="0"/>
              <a:t> </a:t>
            </a:r>
          </a:p>
          <a:p>
            <a:pPr eaLnBrk="1" hangingPunct="1">
              <a:buFont typeface="Wingdings" charset="2"/>
              <a:buChar char=" "/>
            </a:pPr>
            <a:r>
              <a:rPr lang="en-GB" sz="2000" dirty="0" smtClean="0"/>
              <a:t>Permutations give the total selections of </a:t>
            </a:r>
            <a:r>
              <a:rPr lang="en-GB" sz="2000" i="1" dirty="0" smtClean="0">
                <a:latin typeface="Times New Roman" charset="0"/>
              </a:rPr>
              <a:t>x</a:t>
            </a:r>
            <a:r>
              <a:rPr lang="en-GB" sz="2000" dirty="0" smtClean="0"/>
              <a:t> element from </a:t>
            </a:r>
            <a:r>
              <a:rPr lang="en-GB" sz="2000" i="1" dirty="0" smtClean="0">
                <a:latin typeface="Times New Roman" charset="0"/>
              </a:rPr>
              <a:t>n</a:t>
            </a:r>
            <a:r>
              <a:rPr lang="en-GB" sz="2000" dirty="0" smtClean="0"/>
              <a:t> (different) elements in such a way that the order of selections is important. The notation used to denote the permutations is </a:t>
            </a:r>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which is read as “</a:t>
            </a:r>
            <a:r>
              <a:rPr lang="en-GB" sz="2000" i="1" dirty="0" smtClean="0"/>
              <a:t>the number of permutations of selecting x elements from n elements.</a:t>
            </a:r>
            <a:r>
              <a:rPr lang="en-GB" sz="2000" dirty="0" smtClean="0"/>
              <a:t>” Permutations are also called </a:t>
            </a:r>
            <a:r>
              <a:rPr lang="en-GB" sz="2000" b="1" i="1" u="sng" dirty="0" smtClean="0">
                <a:solidFill>
                  <a:schemeClr val="hlink"/>
                </a:solidFill>
              </a:rPr>
              <a:t>arrangements</a:t>
            </a:r>
            <a:r>
              <a:rPr lang="en-GB" sz="2000" dirty="0" smtClean="0"/>
              <a:t>.</a:t>
            </a:r>
          </a:p>
        </p:txBody>
      </p:sp>
      <p:graphicFrame>
        <p:nvGraphicFramePr>
          <p:cNvPr id="9218" name="Object 2"/>
          <p:cNvGraphicFramePr>
            <a:graphicFrameLocks noChangeAspect="1"/>
          </p:cNvGraphicFramePr>
          <p:nvPr>
            <p:extLst>
              <p:ext uri="{D42A27DB-BD31-4B8C-83A1-F6EECF244321}">
                <p14:modId xmlns:p14="http://schemas.microsoft.com/office/powerpoint/2010/main" val="1066590291"/>
              </p:ext>
            </p:extLst>
          </p:nvPr>
        </p:nvGraphicFramePr>
        <p:xfrm>
          <a:off x="3657600" y="3124200"/>
          <a:ext cx="710339" cy="609600"/>
        </p:xfrm>
        <a:graphic>
          <a:graphicData uri="http://schemas.openxmlformats.org/presentationml/2006/ole">
            <mc:AlternateContent xmlns:mc="http://schemas.openxmlformats.org/markup-compatibility/2006">
              <mc:Choice xmlns:v="urn:schemas-microsoft-com:vml" Requires="v">
                <p:oleObj spid="_x0000_s23583" name="Equation" r:id="rId4" imgW="266584" imgH="228501" progId="">
                  <p:embed/>
                </p:oleObj>
              </mc:Choice>
              <mc:Fallback>
                <p:oleObj name="Equation" r:id="rId4" imgW="266584" imgH="228501" progId="">
                  <p:embed/>
                  <p:pic>
                    <p:nvPicPr>
                      <p:cNvPr id="0"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124200"/>
                        <a:ext cx="710339"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graphicFrame>
        <p:nvGraphicFramePr>
          <p:cNvPr id="23580" name="Object 28"/>
          <p:cNvGraphicFramePr>
            <a:graphicFrameLocks noChangeAspect="1"/>
          </p:cNvGraphicFramePr>
          <p:nvPr/>
        </p:nvGraphicFramePr>
        <p:xfrm>
          <a:off x="2743200" y="5080000"/>
          <a:ext cx="2514600" cy="1092200"/>
        </p:xfrm>
        <a:graphic>
          <a:graphicData uri="http://schemas.openxmlformats.org/presentationml/2006/ole">
            <mc:AlternateContent xmlns:mc="http://schemas.openxmlformats.org/markup-compatibility/2006">
              <mc:Choice xmlns:v="urn:schemas-microsoft-com:vml" Requires="v">
                <p:oleObj spid="_x0000_s23584" name="Equation" r:id="rId6" imgW="965200" imgH="419100" progId="">
                  <p:embed/>
                </p:oleObj>
              </mc:Choice>
              <mc:Fallback>
                <p:oleObj name="Equation" r:id="rId6" imgW="965200" imgH="419100" progId="">
                  <p:embed/>
                  <p:pic>
                    <p:nvPicPr>
                      <p:cNvPr id="0"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5080000"/>
                        <a:ext cx="251460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2893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z="2800" dirty="0" smtClean="0"/>
              <a:t>Example </a:t>
            </a:r>
          </a:p>
        </p:txBody>
      </p:sp>
      <p:sp>
        <p:nvSpPr>
          <p:cNvPr id="83971" name="Rectangle 3"/>
          <p:cNvSpPr>
            <a:spLocks noGrp="1" noChangeArrowheads="1"/>
          </p:cNvSpPr>
          <p:nvPr>
            <p:ph type="body" idx="1"/>
          </p:nvPr>
        </p:nvSpPr>
        <p:spPr>
          <a:xfrm>
            <a:off x="111125" y="1524000"/>
            <a:ext cx="8499475" cy="2514600"/>
          </a:xfrm>
        </p:spPr>
        <p:txBody>
          <a:bodyPr/>
          <a:lstStyle/>
          <a:p>
            <a:pPr eaLnBrk="1" hangingPunct="1">
              <a:buFont typeface="Wingdings" charset="2"/>
              <a:buChar char=" "/>
            </a:pPr>
            <a:r>
              <a:rPr lang="en-GB" sz="1800" dirty="0" smtClean="0"/>
              <a:t>A club has 20 members. They are to select three office holders – president, secretary, and treasurer – for next year. They always select these office holders by drawing 3 names randomly from the names of all members. The first person selected becomes the president, the second is the secretary, and the third one takes over as treasurer. Thus, the order in which 3 names are selected from the 20 names is important. Find the total arrangements of 3 names from these 20.</a:t>
            </a:r>
            <a:endParaRPr lang="en-US" sz="1800" dirty="0" smtClean="0"/>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6" name="Rectangle 3"/>
          <p:cNvSpPr txBox="1">
            <a:spLocks noChangeArrowheads="1"/>
          </p:cNvSpPr>
          <p:nvPr/>
        </p:nvSpPr>
        <p:spPr bwMode="auto">
          <a:xfrm>
            <a:off x="304800" y="3775075"/>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n = total members of the club = 20 </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x = number of names to be selected = 3</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Thus, there are 6840 permutations or arrangements for selecting 3 names out of 20.</a:t>
            </a:r>
          </a:p>
        </p:txBody>
      </p:sp>
      <p:graphicFrame>
        <p:nvGraphicFramePr>
          <p:cNvPr id="93185" name="Object 1"/>
          <p:cNvGraphicFramePr>
            <a:graphicFrameLocks noGrp="1" noChangeAspect="1"/>
          </p:cNvGraphicFramePr>
          <p:nvPr/>
        </p:nvGraphicFramePr>
        <p:xfrm>
          <a:off x="1066800" y="4635500"/>
          <a:ext cx="4851400" cy="774700"/>
        </p:xfrm>
        <a:graphic>
          <a:graphicData uri="http://schemas.openxmlformats.org/presentationml/2006/ole">
            <mc:AlternateContent xmlns:mc="http://schemas.openxmlformats.org/markup-compatibility/2006">
              <mc:Choice xmlns:v="urn:schemas-microsoft-com:vml" Requires="v">
                <p:oleObj spid="_x0000_s93187" name="Equation" r:id="rId3" imgW="2590800" imgH="419100" progId="">
                  <p:embed/>
                </p:oleObj>
              </mc:Choice>
              <mc:Fallback>
                <p:oleObj name="Equation" r:id="rId3" imgW="2590800" imgH="419100" progId="">
                  <p:embed/>
                  <p:pic>
                    <p:nvPicPr>
                      <p:cNvPr id="0" name="Picture 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635500"/>
                        <a:ext cx="48514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6171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z="2400" dirty="0" smtClean="0"/>
              <a:t>COUNTING RULE, FACTORIALS, COMBINATIONS, AND PERMUTATIONS</a:t>
            </a:r>
          </a:p>
        </p:txBody>
      </p:sp>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
            <a:ext cx="9144000" cy="1012641"/>
          </a:xfrm>
          <a:prstGeom prst="rect">
            <a:avLst/>
          </a:prstGeom>
        </p:spPr>
      </p:pic>
      <p:sp>
        <p:nvSpPr>
          <p:cNvPr id="8" name="Rectangle 3"/>
          <p:cNvSpPr txBox="1">
            <a:spLocks noChangeArrowheads="1"/>
          </p:cNvSpPr>
          <p:nvPr/>
        </p:nvSpPr>
        <p:spPr bwMode="auto">
          <a:xfrm>
            <a:off x="284162" y="1981200"/>
            <a:ext cx="86312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Suppose we toss a coin three times. This experiment has three steps: the first toss, the second toss, and the third toss. Each step has two outcomes: a head and a tail. Thus, </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Total outcomes for three tosses of a coin = 2 x 2 x 2 = 8</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The eight outcomes for this experiment are </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  </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        HHH</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HHT</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HTH</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HTT</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THH</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THT</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TTH</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TTT</a:t>
            </a:r>
            <a:endParaRPr kumimoji="0" lang="en-GB" sz="2000" b="0" i="1" u="none" strike="noStrike" kern="0" cap="none" spc="0" normalizeH="0" baseline="0" noProof="0" dirty="0" smtClean="0">
              <a:ln>
                <a:noFill/>
              </a:ln>
              <a:solidFill>
                <a:schemeClr val="tx1"/>
              </a:solidFill>
              <a:effectLst/>
              <a:uLnTx/>
              <a:uFillTx/>
              <a:latin typeface="Times New Roman" charset="0"/>
              <a:ea typeface="ＭＳ Ｐゴシック" charset="-128"/>
              <a:cs typeface="+mn-cs"/>
            </a:endParaRPr>
          </a:p>
        </p:txBody>
      </p:sp>
    </p:spTree>
    <p:extLst>
      <p:ext uri="{BB962C8B-B14F-4D97-AF65-F5344CB8AC3E}">
        <p14:creationId xmlns:p14="http://schemas.microsoft.com/office/powerpoint/2010/main" val="111116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2800" dirty="0" smtClean="0"/>
              <a:t>Example </a:t>
            </a:r>
          </a:p>
        </p:txBody>
      </p:sp>
      <p:sp>
        <p:nvSpPr>
          <p:cNvPr id="48131" name="Rectangle 3"/>
          <p:cNvSpPr>
            <a:spLocks noGrp="1" noChangeArrowheads="1"/>
          </p:cNvSpPr>
          <p:nvPr>
            <p:ph type="body" idx="1"/>
          </p:nvPr>
        </p:nvSpPr>
        <p:spPr>
          <a:xfrm>
            <a:off x="134937" y="1524000"/>
            <a:ext cx="8704263" cy="4114800"/>
          </a:xfrm>
        </p:spPr>
        <p:txBody>
          <a:bodyPr/>
          <a:lstStyle/>
          <a:p>
            <a:pPr eaLnBrk="1" hangingPunct="1">
              <a:lnSpc>
                <a:spcPct val="90000"/>
              </a:lnSpc>
              <a:buFont typeface="Wingdings" charset="2"/>
              <a:buNone/>
            </a:pPr>
            <a:r>
              <a:rPr lang="en-GB" sz="2400" dirty="0" smtClean="0"/>
              <a:t>   </a:t>
            </a:r>
            <a:r>
              <a:rPr lang="en-GB" sz="2000" dirty="0" smtClean="0"/>
              <a:t>A National Football League team will play 16 games during a regular season. Each game can result in one of three outcomes: a win, a loss, or a tie. The total possible outcomes for 16 games are calculated as follows:</a:t>
            </a:r>
          </a:p>
          <a:p>
            <a:pPr eaLnBrk="1" hangingPunct="1">
              <a:lnSpc>
                <a:spcPct val="90000"/>
              </a:lnSpc>
              <a:buFont typeface="Wingdings" charset="2"/>
              <a:buNone/>
            </a:pPr>
            <a:endParaRPr lang="en-GB" sz="2000" dirty="0" smtClean="0"/>
          </a:p>
          <a:p>
            <a:pPr algn="ctr" eaLnBrk="1" hangingPunct="1">
              <a:lnSpc>
                <a:spcPct val="90000"/>
              </a:lnSpc>
              <a:buFont typeface="Wingdings" charset="2"/>
              <a:buNone/>
            </a:pPr>
            <a:r>
              <a:rPr lang="en-GB" sz="2000" dirty="0" smtClean="0"/>
              <a:t>Total outcomes = 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 </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r>
              <a:rPr lang="el-GR" sz="2000" dirty="0" smtClean="0"/>
              <a:t>·</a:t>
            </a:r>
            <a:r>
              <a:rPr lang="en-GB" sz="2000" dirty="0" smtClean="0"/>
              <a:t>3</a:t>
            </a:r>
          </a:p>
          <a:p>
            <a:pPr algn="ctr" eaLnBrk="1" hangingPunct="1">
              <a:lnSpc>
                <a:spcPct val="90000"/>
              </a:lnSpc>
              <a:buFont typeface="Wingdings" charset="2"/>
              <a:buNone/>
            </a:pPr>
            <a:r>
              <a:rPr lang="en-GB" sz="2000" dirty="0" smtClean="0"/>
              <a:t>	    = 3</a:t>
            </a:r>
            <a:r>
              <a:rPr lang="en-GB" sz="2000" baseline="30000" dirty="0" smtClean="0"/>
              <a:t>16</a:t>
            </a:r>
            <a:r>
              <a:rPr lang="en-GB" sz="2000" dirty="0" smtClean="0"/>
              <a:t> = 43,046,721</a:t>
            </a:r>
          </a:p>
          <a:p>
            <a:pPr eaLnBrk="1" hangingPunct="1">
              <a:lnSpc>
                <a:spcPct val="90000"/>
              </a:lnSpc>
              <a:buFont typeface="Wingdings" charset="2"/>
              <a:buNone/>
            </a:pPr>
            <a:endParaRPr lang="en-GB" sz="2000" dirty="0" smtClean="0"/>
          </a:p>
          <a:p>
            <a:pPr eaLnBrk="1" hangingPunct="1">
              <a:lnSpc>
                <a:spcPct val="90000"/>
              </a:lnSpc>
              <a:buFont typeface="Wingdings" charset="2"/>
              <a:buNone/>
            </a:pPr>
            <a:r>
              <a:rPr lang="en-GB" sz="2000" dirty="0" smtClean="0"/>
              <a:t>    One of the 43,046,721 possible outcomes is all 16 wins.</a:t>
            </a:r>
            <a:endParaRPr lang="el-GR"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4003043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381000" y="1600200"/>
            <a:ext cx="8631238" cy="4303713"/>
          </a:xfrm>
        </p:spPr>
        <p:txBody>
          <a:bodyPr/>
          <a:lstStyle/>
          <a:p>
            <a:pPr eaLnBrk="1" hangingPunct="1">
              <a:lnSpc>
                <a:spcPct val="90000"/>
              </a:lnSpc>
              <a:buFont typeface="Wingdings" charset="2"/>
              <a:buChar char=" "/>
            </a:pPr>
            <a:r>
              <a:rPr lang="en-GB" sz="2000" dirty="0" smtClean="0">
                <a:solidFill>
                  <a:schemeClr val="folHlink"/>
                </a:solidFill>
              </a:rPr>
              <a:t>Factorials</a:t>
            </a:r>
          </a:p>
          <a:p>
            <a:pPr eaLnBrk="1" hangingPunct="1">
              <a:lnSpc>
                <a:spcPct val="90000"/>
              </a:lnSpc>
              <a:buFont typeface="Wingdings" charset="2"/>
              <a:buChar char=" "/>
            </a:pPr>
            <a:endParaRPr lang="en-GB" sz="2000" dirty="0" smtClean="0">
              <a:solidFill>
                <a:schemeClr val="folHlink"/>
              </a:solidFill>
            </a:endParaRPr>
          </a:p>
          <a:p>
            <a:pPr eaLnBrk="1" hangingPunct="1">
              <a:lnSpc>
                <a:spcPct val="90000"/>
              </a:lnSpc>
              <a:buFont typeface="Wingdings" charset="2"/>
              <a:buChar char=" "/>
            </a:pPr>
            <a:r>
              <a:rPr lang="en-GB" sz="2000" dirty="0" smtClean="0">
                <a:solidFill>
                  <a:schemeClr val="folHlink"/>
                </a:solidFill>
              </a:rPr>
              <a:t>Definition</a:t>
            </a:r>
            <a:r>
              <a:rPr lang="en-GB" sz="2000" dirty="0" smtClean="0"/>
              <a:t> </a:t>
            </a:r>
          </a:p>
          <a:p>
            <a:pPr eaLnBrk="1" hangingPunct="1">
              <a:lnSpc>
                <a:spcPct val="90000"/>
              </a:lnSpc>
              <a:buFont typeface="Wingdings" charset="2"/>
              <a:buChar char=" "/>
            </a:pPr>
            <a:r>
              <a:rPr lang="en-GB" sz="2000" dirty="0" smtClean="0"/>
              <a:t>The symbol </a:t>
            </a:r>
            <a:r>
              <a:rPr lang="en-GB" sz="2000" b="1" i="1" dirty="0" smtClean="0">
                <a:solidFill>
                  <a:schemeClr val="hlink"/>
                </a:solidFill>
                <a:latin typeface="Times New Roman" charset="0"/>
              </a:rPr>
              <a:t>n!</a:t>
            </a:r>
            <a:r>
              <a:rPr lang="en-GB" sz="2000" i="1" dirty="0" smtClean="0"/>
              <a:t>,</a:t>
            </a:r>
            <a:r>
              <a:rPr lang="en-GB" sz="2000" dirty="0" smtClean="0"/>
              <a:t> read as “</a:t>
            </a:r>
            <a:r>
              <a:rPr lang="en-GB" sz="2000" i="1" dirty="0" smtClean="0">
                <a:solidFill>
                  <a:schemeClr val="hlink"/>
                </a:solidFill>
                <a:latin typeface="Times New Roman" charset="0"/>
              </a:rPr>
              <a:t>n</a:t>
            </a:r>
            <a:r>
              <a:rPr lang="en-GB" sz="2000" dirty="0" smtClean="0">
                <a:solidFill>
                  <a:schemeClr val="hlink"/>
                </a:solidFill>
              </a:rPr>
              <a:t> factorial</a:t>
            </a:r>
            <a:r>
              <a:rPr lang="en-GB" sz="2000" dirty="0" smtClean="0"/>
              <a:t>,” represents the product of all the integers from </a:t>
            </a:r>
            <a:r>
              <a:rPr lang="en-GB" sz="2000" i="1" dirty="0" smtClean="0">
                <a:latin typeface="Times New Roman" charset="0"/>
              </a:rPr>
              <a:t>n</a:t>
            </a:r>
            <a:r>
              <a:rPr lang="en-GB" sz="2000" dirty="0" smtClean="0"/>
              <a:t> to 1. In other words,</a:t>
            </a:r>
          </a:p>
          <a:p>
            <a:pPr algn="ctr" eaLnBrk="1" hangingPunct="1">
              <a:lnSpc>
                <a:spcPct val="90000"/>
              </a:lnSpc>
              <a:buFont typeface="Wingdings" charset="2"/>
              <a:buChar char=" "/>
            </a:pPr>
            <a:r>
              <a:rPr lang="en-GB" sz="2000" i="1" dirty="0" smtClean="0">
                <a:latin typeface="Arial" charset="0"/>
              </a:rPr>
              <a:t>n! = n(n - 1)(n – 2)(n – 3) </a:t>
            </a:r>
            <a:r>
              <a:rPr lang="en-GB" sz="2000" i="1" dirty="0" smtClean="0">
                <a:latin typeface="Arial" charset="0"/>
                <a:cs typeface="Arial" charset="0"/>
              </a:rPr>
              <a:t>· · · </a:t>
            </a:r>
            <a:r>
              <a:rPr lang="en-GB" sz="2000" i="1" dirty="0" smtClean="0">
                <a:latin typeface="Arial" charset="0"/>
              </a:rPr>
              <a:t>3 </a:t>
            </a:r>
            <a:r>
              <a:rPr lang="en-GB" sz="2000" i="1" dirty="0" smtClean="0">
                <a:latin typeface="Arial" charset="0"/>
                <a:cs typeface="Arial" charset="0"/>
              </a:rPr>
              <a:t>· </a:t>
            </a:r>
            <a:r>
              <a:rPr lang="en-GB" sz="2000" i="1" dirty="0" smtClean="0">
                <a:latin typeface="Arial" charset="0"/>
              </a:rPr>
              <a:t>2 </a:t>
            </a:r>
            <a:r>
              <a:rPr lang="en-GB" sz="2000" i="1" dirty="0" smtClean="0">
                <a:latin typeface="Arial" charset="0"/>
                <a:cs typeface="Arial" charset="0"/>
              </a:rPr>
              <a:t>· </a:t>
            </a:r>
            <a:r>
              <a:rPr lang="en-GB" sz="2000" i="1" dirty="0" smtClean="0">
                <a:latin typeface="Arial" charset="0"/>
              </a:rPr>
              <a:t>1 </a:t>
            </a:r>
          </a:p>
          <a:p>
            <a:pPr eaLnBrk="1" hangingPunct="1">
              <a:lnSpc>
                <a:spcPct val="90000"/>
              </a:lnSpc>
              <a:buFont typeface="Wingdings" charset="2"/>
              <a:buChar char=" "/>
            </a:pPr>
            <a:r>
              <a:rPr lang="en-GB" sz="2000" dirty="0" smtClean="0"/>
              <a:t>By definition,</a:t>
            </a:r>
          </a:p>
          <a:p>
            <a:pPr algn="ctr" eaLnBrk="1" hangingPunct="1">
              <a:lnSpc>
                <a:spcPct val="90000"/>
              </a:lnSpc>
              <a:buFont typeface="Wingdings" charset="2"/>
              <a:buChar char=" "/>
            </a:pPr>
            <a:r>
              <a:rPr lang="en-GB" sz="2000" dirty="0" smtClean="0"/>
              <a:t>0! = 1 </a:t>
            </a:r>
            <a:endParaRPr lang="en-US" sz="2000" dirty="0" smtClean="0"/>
          </a:p>
          <a:p>
            <a:pPr eaLnBrk="1" hangingPunct="1">
              <a:lnSpc>
                <a:spcPct val="90000"/>
              </a:lnSpc>
              <a:buFont typeface="Wingdings" charset="2"/>
              <a:buChar char=" "/>
            </a:pPr>
            <a:endParaRPr lang="en-GB" sz="2000" dirty="0" smtClean="0"/>
          </a:p>
        </p:txBody>
      </p:sp>
      <p:sp>
        <p:nvSpPr>
          <p:cNvPr id="7" name="Rectangle 2"/>
          <p:cNvSpPr>
            <a:spLocks noGrp="1" noChangeArrowheads="1"/>
          </p:cNvSpPr>
          <p:nvPr>
            <p:ph type="title"/>
          </p:nvPr>
        </p:nvSpPr>
        <p:spPr>
          <a:xfrm>
            <a:off x="457200" y="277813"/>
            <a:ext cx="8229600" cy="1139825"/>
          </a:xfrm>
        </p:spPr>
        <p:txBody>
          <a:bodyPr/>
          <a:lstStyle/>
          <a:p>
            <a:pPr eaLnBrk="1" hangingPunct="1"/>
            <a:r>
              <a:rPr lang="en-GB" sz="2400" dirty="0" smtClean="0"/>
              <a:t>COUNTING RULE, FACTORIALS, COMBINATIONS, AND PERMUTATIONS</a:t>
            </a:r>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269271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sz="2800" dirty="0" smtClean="0"/>
              <a:t>Example</a:t>
            </a:r>
          </a:p>
        </p:txBody>
      </p:sp>
      <p:sp>
        <p:nvSpPr>
          <p:cNvPr id="74755" name="Rectangle 3"/>
          <p:cNvSpPr>
            <a:spLocks noGrp="1" noChangeArrowheads="1"/>
          </p:cNvSpPr>
          <p:nvPr>
            <p:ph type="body" idx="1"/>
          </p:nvPr>
        </p:nvSpPr>
        <p:spPr>
          <a:xfrm>
            <a:off x="487362" y="1600200"/>
            <a:ext cx="8199438" cy="4114800"/>
          </a:xfrm>
        </p:spPr>
        <p:txBody>
          <a:bodyPr/>
          <a:lstStyle/>
          <a:p>
            <a:pPr marL="609600" indent="-609600" eaLnBrk="1" hangingPunct="1">
              <a:buFont typeface="Wingdings" charset="2"/>
              <a:buNone/>
            </a:pPr>
            <a:r>
              <a:rPr lang="en-GB" sz="2000" dirty="0" smtClean="0"/>
              <a:t>Evaluate 7!</a:t>
            </a:r>
          </a:p>
          <a:p>
            <a:pPr marL="609600" indent="-609600" eaLnBrk="1" hangingPunct="1">
              <a:buFont typeface="Wingdings" charset="2"/>
              <a:buNone/>
            </a:pPr>
            <a:endParaRPr lang="en-GB" sz="2000" dirty="0" smtClean="0"/>
          </a:p>
          <a:p>
            <a:pPr marL="609600" indent="-609600" eaLnBrk="1" hangingPunct="1">
              <a:buFont typeface="Wingdings" charset="2"/>
              <a:buNone/>
            </a:pPr>
            <a:r>
              <a:rPr lang="en-GB" sz="2000" dirty="0" smtClean="0"/>
              <a:t>  7! = 7 </a:t>
            </a:r>
            <a:r>
              <a:rPr lang="en-US" sz="2000" dirty="0" smtClean="0"/>
              <a:t>· 6 · 5 · 4 · 3 · 2 · 1 = </a:t>
            </a:r>
            <a:r>
              <a:rPr lang="en-US" sz="2000" b="1" dirty="0" smtClean="0"/>
              <a:t>5040</a:t>
            </a:r>
            <a:endParaRPr lang="en-GB" sz="2000" dirty="0" smtClean="0"/>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6" name="Rectangle 3"/>
          <p:cNvSpPr txBox="1">
            <a:spLocks noChangeArrowheads="1"/>
          </p:cNvSpPr>
          <p:nvPr/>
        </p:nvSpPr>
        <p:spPr bwMode="auto">
          <a:xfrm>
            <a:off x="457200" y="2971800"/>
            <a:ext cx="81994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Evaluate 10!</a:t>
            </a:r>
          </a:p>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10! = 10 </a:t>
            </a:r>
            <a:r>
              <a:rPr kumimoji="0" lang="en-US" sz="2000" b="0" i="0" u="none" strike="noStrike" kern="0" cap="none" spc="0" normalizeH="0" baseline="0" noProof="0" dirty="0" smtClean="0">
                <a:ln>
                  <a:noFill/>
                </a:ln>
                <a:solidFill>
                  <a:schemeClr val="tx1"/>
                </a:solidFill>
                <a:effectLst/>
                <a:uLnTx/>
                <a:uFillTx/>
                <a:latin typeface="+mn-lt"/>
                <a:ea typeface="ＭＳ Ｐゴシック" charset="-128"/>
                <a:cs typeface="+mn-cs"/>
              </a:rPr>
              <a:t>· 9 · 8 ·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7 </a:t>
            </a:r>
            <a:r>
              <a:rPr kumimoji="0" lang="en-US" sz="2000" b="0" i="0" u="none" strike="noStrike" kern="0" cap="none" spc="0" normalizeH="0" baseline="0" noProof="0" dirty="0" smtClean="0">
                <a:ln>
                  <a:noFill/>
                </a:ln>
                <a:solidFill>
                  <a:schemeClr val="tx1"/>
                </a:solidFill>
                <a:effectLst/>
                <a:uLnTx/>
                <a:uFillTx/>
                <a:latin typeface="+mn-lt"/>
                <a:ea typeface="ＭＳ Ｐゴシック" charset="-128"/>
                <a:cs typeface="+mn-cs"/>
              </a:rPr>
              <a:t>· 6 · 5 · 4 · 3 · 2 · 1 </a:t>
            </a:r>
          </a:p>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US" sz="2000" b="1" i="0" u="none" strike="noStrike" kern="0" cap="none" spc="0" normalizeH="0" baseline="0" noProof="0" dirty="0" smtClean="0">
                <a:ln>
                  <a:noFill/>
                </a:ln>
                <a:solidFill>
                  <a:schemeClr val="tx1"/>
                </a:solidFill>
                <a:effectLst/>
                <a:uLnTx/>
                <a:uFillTx/>
                <a:latin typeface="+mn-lt"/>
                <a:ea typeface="ＭＳ Ｐゴシック" charset="-128"/>
                <a:cs typeface="+mn-cs"/>
              </a:rPr>
              <a:t>3,628,800</a:t>
            </a:r>
            <a:endParaRPr kumimoji="0" lang="en-GB" sz="2000" b="1"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sp>
        <p:nvSpPr>
          <p:cNvPr id="7" name="Rectangle 3"/>
          <p:cNvSpPr txBox="1">
            <a:spLocks noChangeArrowheads="1"/>
          </p:cNvSpPr>
          <p:nvPr/>
        </p:nvSpPr>
        <p:spPr bwMode="auto">
          <a:xfrm>
            <a:off x="487362" y="4648200"/>
            <a:ext cx="81994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Evaluate (12-4)!</a:t>
            </a:r>
          </a:p>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(12-4)! = 8! =</a:t>
            </a:r>
            <a:r>
              <a:rPr kumimoji="0" lang="en-US" sz="2000" b="0" i="0" u="none" strike="noStrike" kern="0" cap="none" spc="0" normalizeH="0" baseline="0" noProof="0" smtClean="0">
                <a:ln>
                  <a:noFill/>
                </a:ln>
                <a:solidFill>
                  <a:schemeClr val="tx1"/>
                </a:solidFill>
                <a:effectLst/>
                <a:uLnTx/>
                <a:uFillTx/>
                <a:latin typeface="+mn-lt"/>
                <a:ea typeface="ＭＳ Ｐゴシック" charset="-128"/>
                <a:cs typeface="+mn-cs"/>
              </a:rPr>
              <a:t> 8 · </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7 </a:t>
            </a:r>
            <a:r>
              <a:rPr kumimoji="0" lang="en-US" sz="2000" b="0" i="0" u="none" strike="noStrike" kern="0" cap="none" spc="0" normalizeH="0" baseline="0" noProof="0" smtClean="0">
                <a:ln>
                  <a:noFill/>
                </a:ln>
                <a:solidFill>
                  <a:schemeClr val="tx1"/>
                </a:solidFill>
                <a:effectLst/>
                <a:uLnTx/>
                <a:uFillTx/>
                <a:latin typeface="+mn-lt"/>
                <a:ea typeface="ＭＳ Ｐゴシック" charset="-128"/>
                <a:cs typeface="+mn-cs"/>
              </a:rPr>
              <a:t>· 6 · 5 · 4 · 3 · 2 · 1 </a:t>
            </a:r>
          </a:p>
          <a:p>
            <a:pPr marL="609600" marR="0" lvl="0" indent="-6096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US" sz="2000" b="0" i="0" u="none" strike="noStrike" kern="0" cap="none" spc="0" normalizeH="0" baseline="0" noProof="0" smtClean="0">
                <a:ln>
                  <a:noFill/>
                </a:ln>
                <a:solidFill>
                  <a:schemeClr val="tx1"/>
                </a:solidFill>
                <a:effectLst/>
                <a:uLnTx/>
                <a:uFillTx/>
                <a:latin typeface="+mn-lt"/>
                <a:ea typeface="ＭＳ Ｐゴシック" charset="-128"/>
                <a:cs typeface="+mn-cs"/>
              </a:rPr>
              <a:t>        = </a:t>
            </a:r>
            <a:r>
              <a:rPr kumimoji="0" lang="en-US" sz="2000" b="1" i="0" u="none" strike="noStrike" kern="0" cap="none" spc="0" normalizeH="0" baseline="0" noProof="0" smtClean="0">
                <a:ln>
                  <a:noFill/>
                </a:ln>
                <a:solidFill>
                  <a:schemeClr val="tx1"/>
                </a:solidFill>
                <a:effectLst/>
                <a:uLnTx/>
                <a:uFillTx/>
                <a:latin typeface="+mn-lt"/>
                <a:ea typeface="ＭＳ Ｐゴシック" charset="-128"/>
                <a:cs typeface="+mn-cs"/>
              </a:rPr>
              <a:t>40,320</a:t>
            </a:r>
            <a:endParaRPr kumimoji="0" lang="en-GB" sz="2000" b="1"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spTree>
    <p:extLst>
      <p:ext uri="{BB962C8B-B14F-4D97-AF65-F5344CB8AC3E}">
        <p14:creationId xmlns:p14="http://schemas.microsoft.com/office/powerpoint/2010/main" val="360133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131762" y="1584325"/>
            <a:ext cx="8631238" cy="4435475"/>
          </a:xfrm>
        </p:spPr>
        <p:txBody>
          <a:bodyPr/>
          <a:lstStyle/>
          <a:p>
            <a:pPr eaLnBrk="1" hangingPunct="1">
              <a:lnSpc>
                <a:spcPct val="90000"/>
              </a:lnSpc>
              <a:buFont typeface="Wingdings" charset="2"/>
              <a:buChar char=" "/>
            </a:pPr>
            <a:r>
              <a:rPr lang="en-GB" sz="2000" dirty="0" smtClean="0">
                <a:solidFill>
                  <a:schemeClr val="folHlink"/>
                </a:solidFill>
              </a:rPr>
              <a:t>Combinations</a:t>
            </a:r>
          </a:p>
          <a:p>
            <a:pPr eaLnBrk="1" hangingPunct="1">
              <a:lnSpc>
                <a:spcPct val="90000"/>
              </a:lnSpc>
              <a:buFont typeface="Wingdings" charset="2"/>
              <a:buChar char=" "/>
            </a:pPr>
            <a:endParaRPr lang="en-GB" sz="2000" dirty="0" smtClean="0">
              <a:solidFill>
                <a:schemeClr val="folHlink"/>
              </a:solidFill>
            </a:endParaRPr>
          </a:p>
          <a:p>
            <a:pPr eaLnBrk="1" hangingPunct="1">
              <a:lnSpc>
                <a:spcPct val="90000"/>
              </a:lnSpc>
              <a:buFont typeface="Wingdings" charset="2"/>
              <a:buChar char=" "/>
            </a:pPr>
            <a:r>
              <a:rPr lang="en-GB" sz="2000" dirty="0" smtClean="0">
                <a:solidFill>
                  <a:schemeClr val="folHlink"/>
                </a:solidFill>
              </a:rPr>
              <a:t>Definition</a:t>
            </a:r>
          </a:p>
          <a:p>
            <a:pPr eaLnBrk="1" hangingPunct="1">
              <a:lnSpc>
                <a:spcPct val="90000"/>
              </a:lnSpc>
              <a:buFont typeface="Wingdings" charset="2"/>
              <a:buChar char=" "/>
            </a:pPr>
            <a:r>
              <a:rPr lang="en-GB" sz="2000" b="1" i="1" u="sng" dirty="0" smtClean="0">
                <a:solidFill>
                  <a:schemeClr val="hlink"/>
                </a:solidFill>
              </a:rPr>
              <a:t>Combinations</a:t>
            </a:r>
            <a:r>
              <a:rPr lang="en-GB" sz="2000" dirty="0" smtClean="0"/>
              <a:t> give the number of ways </a:t>
            </a:r>
            <a:r>
              <a:rPr lang="en-GB" sz="2000" i="1" dirty="0" smtClean="0">
                <a:latin typeface="Times New Roman" charset="0"/>
              </a:rPr>
              <a:t>x </a:t>
            </a:r>
            <a:r>
              <a:rPr lang="en-GB" sz="2000" dirty="0" smtClean="0"/>
              <a:t>elements can be selected from </a:t>
            </a:r>
            <a:r>
              <a:rPr lang="en-GB" sz="2000" i="1" dirty="0" smtClean="0">
                <a:latin typeface="Times New Roman" charset="0"/>
              </a:rPr>
              <a:t>n</a:t>
            </a:r>
            <a:r>
              <a:rPr lang="en-GB" sz="2000" dirty="0" smtClean="0"/>
              <a:t> elements. The notation used to denote the total number of combinations is </a:t>
            </a:r>
          </a:p>
          <a:p>
            <a:pPr eaLnBrk="1" hangingPunct="1">
              <a:lnSpc>
                <a:spcPct val="90000"/>
              </a:lnSpc>
              <a:buFont typeface="Wingdings" charset="2"/>
              <a:buChar char=" "/>
            </a:pPr>
            <a:endParaRPr lang="en-GB" sz="2000" dirty="0" smtClean="0"/>
          </a:p>
          <a:p>
            <a:pPr eaLnBrk="1" hangingPunct="1">
              <a:lnSpc>
                <a:spcPct val="90000"/>
              </a:lnSpc>
              <a:buFont typeface="Wingdings" charset="2"/>
              <a:buChar char=" "/>
            </a:pPr>
            <a:endParaRPr lang="en-GB" sz="2000" dirty="0" smtClean="0"/>
          </a:p>
          <a:p>
            <a:pPr eaLnBrk="1" hangingPunct="1">
              <a:lnSpc>
                <a:spcPct val="90000"/>
              </a:lnSpc>
              <a:buFont typeface="Wingdings" charset="2"/>
              <a:buChar char=" "/>
            </a:pPr>
            <a:endParaRPr lang="en-GB" sz="2000" dirty="0" smtClean="0"/>
          </a:p>
          <a:p>
            <a:pPr eaLnBrk="1" hangingPunct="1">
              <a:lnSpc>
                <a:spcPct val="90000"/>
              </a:lnSpc>
              <a:buFont typeface="Wingdings" charset="2"/>
              <a:buChar char=" "/>
            </a:pPr>
            <a:r>
              <a:rPr lang="en-GB" sz="2000" dirty="0" smtClean="0"/>
              <a:t>which is read as “the number of combinations of </a:t>
            </a:r>
            <a:r>
              <a:rPr lang="en-GB" sz="2000" i="1" dirty="0" smtClean="0">
                <a:latin typeface="Times New Roman" charset="0"/>
              </a:rPr>
              <a:t>n</a:t>
            </a:r>
            <a:r>
              <a:rPr lang="en-GB" sz="2000" dirty="0" smtClean="0"/>
              <a:t> elements selected </a:t>
            </a:r>
            <a:r>
              <a:rPr lang="en-GB" sz="2000" i="1" dirty="0" smtClean="0">
                <a:latin typeface="Times New Roman" charset="0"/>
              </a:rPr>
              <a:t>x</a:t>
            </a:r>
            <a:r>
              <a:rPr lang="en-GB" sz="2000" dirty="0" smtClean="0"/>
              <a:t> at a time.”</a:t>
            </a:r>
            <a:endParaRPr lang="en-US" sz="2000" dirty="0" smtClean="0"/>
          </a:p>
          <a:p>
            <a:pPr eaLnBrk="1" hangingPunct="1">
              <a:lnSpc>
                <a:spcPct val="90000"/>
              </a:lnSpc>
              <a:buFont typeface="Wingdings" charset="2"/>
              <a:buChar char=" "/>
            </a:pPr>
            <a:endParaRPr lang="en-GB" sz="2400" dirty="0" smtClean="0"/>
          </a:p>
        </p:txBody>
      </p:sp>
      <p:graphicFrame>
        <p:nvGraphicFramePr>
          <p:cNvPr id="4098" name="Object 2"/>
          <p:cNvGraphicFramePr>
            <a:graphicFrameLocks noChangeAspect="1"/>
          </p:cNvGraphicFramePr>
          <p:nvPr>
            <p:extLst>
              <p:ext uri="{D42A27DB-BD31-4B8C-83A1-F6EECF244321}">
                <p14:modId xmlns:p14="http://schemas.microsoft.com/office/powerpoint/2010/main" val="2152459396"/>
              </p:ext>
            </p:extLst>
          </p:nvPr>
        </p:nvGraphicFramePr>
        <p:xfrm>
          <a:off x="3886201" y="3624737"/>
          <a:ext cx="761999" cy="653329"/>
        </p:xfrm>
        <a:graphic>
          <a:graphicData uri="http://schemas.openxmlformats.org/presentationml/2006/ole">
            <mc:AlternateContent xmlns:mc="http://schemas.openxmlformats.org/markup-compatibility/2006">
              <mc:Choice xmlns:v="urn:schemas-microsoft-com:vml" Requires="v">
                <p:oleObj spid="_x0000_s18461" name="Equation" r:id="rId4" imgW="266584" imgH="228501" progId="Equation.3">
                  <p:embed/>
                </p:oleObj>
              </mc:Choice>
              <mc:Fallback>
                <p:oleObj name="Equation" r:id="rId4" imgW="266584" imgH="228501" progId="Equation.3">
                  <p:embed/>
                  <p:pic>
                    <p:nvPicPr>
                      <p:cNvPr id="0"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1" y="3624737"/>
                        <a:ext cx="761999" cy="6533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2"/>
          <p:cNvSpPr>
            <a:spLocks noGrp="1" noChangeArrowheads="1"/>
          </p:cNvSpPr>
          <p:nvPr>
            <p:ph type="title"/>
          </p:nvPr>
        </p:nvSpPr>
        <p:spPr>
          <a:xfrm>
            <a:off x="457200" y="277813"/>
            <a:ext cx="8229600" cy="1139825"/>
          </a:xfrm>
        </p:spPr>
        <p:txBody>
          <a:bodyPr/>
          <a:lstStyle/>
          <a:p>
            <a:pPr eaLnBrk="1" hangingPunct="1"/>
            <a:r>
              <a:rPr lang="en-GB" sz="2400" dirty="0" smtClean="0"/>
              <a:t>COUNTING RULE, FACTORIALS, COMBINATIONS, AND PERMUTATIONS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53249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1139825"/>
          </a:xfrm>
        </p:spPr>
        <p:txBody>
          <a:bodyPr/>
          <a:lstStyle/>
          <a:p>
            <a:pPr eaLnBrk="1" hangingPunct="1"/>
            <a:r>
              <a:rPr lang="en-US" sz="2800" dirty="0" smtClean="0"/>
              <a:t>Combinations</a:t>
            </a:r>
            <a:endParaRPr lang="en-GB" sz="2800" dirty="0" smtClean="0"/>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966" y="1066800"/>
            <a:ext cx="8478434" cy="1952898"/>
          </a:xfrm>
          <a:prstGeom prst="rect">
            <a:avLst/>
          </a:prstGeom>
        </p:spPr>
      </p:pic>
      <p:sp>
        <p:nvSpPr>
          <p:cNvPr id="6" name="Rectangle 3"/>
          <p:cNvSpPr txBox="1">
            <a:spLocks noChangeArrowheads="1"/>
          </p:cNvSpPr>
          <p:nvPr/>
        </p:nvSpPr>
        <p:spPr bwMode="auto">
          <a:xfrm>
            <a:off x="127000" y="3124200"/>
            <a:ext cx="8559800" cy="450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folHlink"/>
                </a:solidFill>
                <a:effectLst/>
                <a:uLnTx/>
                <a:uFillTx/>
                <a:latin typeface="+mn-lt"/>
                <a:ea typeface="ＭＳ Ｐゴシック" charset="-128"/>
                <a:cs typeface="+mn-cs"/>
              </a:rPr>
              <a:t>Number of Combinations</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The </a:t>
            </a:r>
            <a:r>
              <a:rPr kumimoji="0" lang="en-GB" sz="2000" b="1" i="1" u="sng" strike="noStrike" kern="0" cap="none" spc="0" normalizeH="0" baseline="0" noProof="0" dirty="0" smtClean="0">
                <a:ln>
                  <a:noFill/>
                </a:ln>
                <a:solidFill>
                  <a:schemeClr val="hlink"/>
                </a:solidFill>
                <a:effectLst/>
                <a:uLnTx/>
                <a:uFillTx/>
                <a:latin typeface="+mn-lt"/>
                <a:ea typeface="ＭＳ Ｐゴシック" charset="-128"/>
                <a:cs typeface="+mn-cs"/>
              </a:rPr>
              <a:t>number of combinations</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for selecting </a:t>
            </a:r>
            <a:r>
              <a:rPr kumimoji="0" lang="en-GB" sz="2000" b="0" i="1" u="none" strike="noStrike" kern="0" cap="none" spc="0" normalizeH="0" baseline="0" noProof="0" dirty="0" smtClean="0">
                <a:ln>
                  <a:noFill/>
                </a:ln>
                <a:solidFill>
                  <a:schemeClr val="tx1"/>
                </a:solidFill>
                <a:effectLst/>
                <a:uLnTx/>
                <a:uFillTx/>
                <a:latin typeface="Times New Roman" charset="0"/>
                <a:ea typeface="ＭＳ Ｐゴシック" charset="-128"/>
                <a:cs typeface="+mn-cs"/>
              </a:rPr>
              <a:t>x</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from </a:t>
            </a:r>
            <a:r>
              <a:rPr kumimoji="0" lang="en-GB" sz="2000" b="0" i="1" u="none" strike="noStrike" kern="0" cap="none" spc="0" normalizeH="0" baseline="0" noProof="0" dirty="0" smtClean="0">
                <a:ln>
                  <a:noFill/>
                </a:ln>
                <a:solidFill>
                  <a:schemeClr val="tx1"/>
                </a:solidFill>
                <a:effectLst/>
                <a:uLnTx/>
                <a:uFillTx/>
                <a:latin typeface="Times New Roman" charset="0"/>
                <a:ea typeface="ＭＳ Ｐゴシック" charset="-128"/>
                <a:cs typeface="+mn-cs"/>
              </a:rPr>
              <a:t>n</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distinct elements is given by the formula</a:t>
            </a:r>
            <a:endParaRPr kumimoji="0" lang="bn-BD"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bn-BD"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where </a:t>
            </a:r>
            <a:r>
              <a:rPr kumimoji="0" lang="en-GB" sz="2000" b="1" i="1" u="none" strike="noStrike" kern="0" cap="none" spc="0" normalizeH="0" baseline="0" noProof="0" dirty="0" smtClean="0">
                <a:ln>
                  <a:noFill/>
                </a:ln>
                <a:solidFill>
                  <a:schemeClr val="tx1"/>
                </a:solidFill>
                <a:effectLst/>
                <a:uLnTx/>
                <a:uFillTx/>
                <a:latin typeface="+mn-lt"/>
                <a:ea typeface="ＭＳ Ｐゴシック" charset="-128"/>
                <a:cs typeface="+mn-cs"/>
              </a:rPr>
              <a:t>n!</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1" i="1" u="none" strike="noStrike" kern="0" cap="none" spc="0" normalizeH="0" baseline="0" noProof="0" dirty="0" smtClean="0">
                <a:ln>
                  <a:noFill/>
                </a:ln>
                <a:solidFill>
                  <a:schemeClr val="tx1"/>
                </a:solidFill>
                <a:effectLst/>
                <a:uLnTx/>
                <a:uFillTx/>
                <a:latin typeface="+mn-lt"/>
                <a:ea typeface="ＭＳ Ｐゴシック" charset="-128"/>
                <a:cs typeface="+mn-cs"/>
              </a:rPr>
              <a:t>x!</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and </a:t>
            </a:r>
            <a:r>
              <a:rPr kumimoji="0" lang="en-GB" sz="2000" b="1" i="1" u="none" strike="noStrike" kern="0" cap="none" spc="0" normalizeH="0" baseline="0" noProof="0" dirty="0" smtClean="0">
                <a:ln>
                  <a:noFill/>
                </a:ln>
                <a:solidFill>
                  <a:schemeClr val="tx1"/>
                </a:solidFill>
                <a:effectLst/>
                <a:uLnTx/>
                <a:uFillTx/>
                <a:latin typeface="+mn-lt"/>
                <a:ea typeface="ＭＳ Ｐゴシック" charset="-128"/>
                <a:cs typeface="+mn-cs"/>
              </a:rPr>
              <a:t>(n-x)!</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are read as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n factorial,</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x factorial,</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n minus x factorial</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respectively.</a:t>
            </a:r>
          </a:p>
        </p:txBody>
      </p:sp>
      <p:graphicFrame>
        <p:nvGraphicFramePr>
          <p:cNvPr id="74753" name="Object 1"/>
          <p:cNvGraphicFramePr>
            <a:graphicFrameLocks noChangeAspect="1"/>
          </p:cNvGraphicFramePr>
          <p:nvPr/>
        </p:nvGraphicFramePr>
        <p:xfrm>
          <a:off x="2667000" y="4114800"/>
          <a:ext cx="2590800" cy="1079500"/>
        </p:xfrm>
        <a:graphic>
          <a:graphicData uri="http://schemas.openxmlformats.org/presentationml/2006/ole">
            <mc:AlternateContent xmlns:mc="http://schemas.openxmlformats.org/markup-compatibility/2006">
              <mc:Choice xmlns:v="urn:schemas-microsoft-com:vml" Requires="v">
                <p:oleObj spid="_x0000_s74755" name="Equation" r:id="rId5" imgW="1002865" imgH="418918" progId="Equation.3">
                  <p:embed/>
                </p:oleObj>
              </mc:Choice>
              <mc:Fallback>
                <p:oleObj name="Equation" r:id="rId5" imgW="1002865" imgH="418918"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4114800"/>
                        <a:ext cx="259080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6039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GB" sz="2800" dirty="0" smtClean="0"/>
              <a:t>Example</a:t>
            </a:r>
          </a:p>
        </p:txBody>
      </p:sp>
      <p:sp>
        <p:nvSpPr>
          <p:cNvPr id="79875" name="Rectangle 3"/>
          <p:cNvSpPr>
            <a:spLocks noGrp="1" noChangeArrowheads="1"/>
          </p:cNvSpPr>
          <p:nvPr>
            <p:ph type="body" idx="1"/>
          </p:nvPr>
        </p:nvSpPr>
        <p:spPr>
          <a:xfrm>
            <a:off x="127000" y="1524000"/>
            <a:ext cx="8559800" cy="4114800"/>
          </a:xfrm>
        </p:spPr>
        <p:txBody>
          <a:bodyPr/>
          <a:lstStyle/>
          <a:p>
            <a:pPr eaLnBrk="1" hangingPunct="1">
              <a:buFont typeface="Wingdings" charset="2"/>
              <a:buChar char=" "/>
            </a:pPr>
            <a:r>
              <a:rPr lang="en-GB" sz="2000" dirty="0" smtClean="0"/>
              <a:t>An ice cream </a:t>
            </a:r>
            <a:r>
              <a:rPr lang="en-GB" sz="2000" dirty="0" err="1" smtClean="0"/>
              <a:t>parlor</a:t>
            </a:r>
            <a:r>
              <a:rPr lang="en-GB" sz="2000" dirty="0" smtClean="0"/>
              <a:t> has six </a:t>
            </a:r>
            <a:r>
              <a:rPr lang="en-GB" sz="2000" dirty="0" err="1" smtClean="0"/>
              <a:t>flavors</a:t>
            </a:r>
            <a:r>
              <a:rPr lang="en-GB" sz="2000" dirty="0" smtClean="0"/>
              <a:t> of ice cream. Kristen wants to buy two </a:t>
            </a:r>
            <a:r>
              <a:rPr lang="en-GB" sz="2000" dirty="0" err="1" smtClean="0"/>
              <a:t>flavors</a:t>
            </a:r>
            <a:r>
              <a:rPr lang="en-GB" sz="2000" dirty="0" smtClean="0"/>
              <a:t> of ice cream. If she randomly selects two </a:t>
            </a:r>
            <a:r>
              <a:rPr lang="en-GB" sz="2000" dirty="0" err="1" smtClean="0"/>
              <a:t>flavors</a:t>
            </a:r>
            <a:r>
              <a:rPr lang="en-GB" sz="2000" dirty="0" smtClean="0"/>
              <a:t> out of six, how many combinations are there?</a:t>
            </a:r>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6" name="Rectangle 3"/>
          <p:cNvSpPr txBox="1">
            <a:spLocks noChangeArrowheads="1"/>
          </p:cNvSpPr>
          <p:nvPr/>
        </p:nvSpPr>
        <p:spPr bwMode="auto">
          <a:xfrm>
            <a:off x="381000" y="2784475"/>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n = total number of ice cream </a:t>
            </a:r>
            <a:r>
              <a:rPr kumimoji="0" lang="en-GB" sz="2000" b="0" i="0" u="none" strike="noStrike" kern="0" cap="none" spc="0" normalizeH="0" baseline="0" noProof="0" dirty="0" err="1" smtClean="0">
                <a:ln>
                  <a:noFill/>
                </a:ln>
                <a:solidFill>
                  <a:schemeClr val="tx1"/>
                </a:solidFill>
                <a:effectLst/>
                <a:uLnTx/>
                <a:uFillTx/>
                <a:latin typeface="+mn-lt"/>
                <a:ea typeface="ＭＳ Ｐゴシック" charset="-128"/>
                <a:cs typeface="+mn-cs"/>
              </a:rPr>
              <a:t>flavors</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6</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x = # of ice cream </a:t>
            </a:r>
            <a:r>
              <a:rPr kumimoji="0" lang="en-GB" sz="2000" b="0" i="0" u="none" strike="noStrike" kern="0" cap="none" spc="0" normalizeH="0" baseline="0" noProof="0" dirty="0" err="1" smtClean="0">
                <a:ln>
                  <a:noFill/>
                </a:ln>
                <a:solidFill>
                  <a:schemeClr val="tx1"/>
                </a:solidFill>
                <a:effectLst/>
                <a:uLnTx/>
                <a:uFillTx/>
                <a:latin typeface="+mn-lt"/>
                <a:ea typeface="ＭＳ Ｐゴシック" charset="-128"/>
                <a:cs typeface="+mn-cs"/>
              </a:rPr>
              <a:t>flavors</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to be selected = 2</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5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ＭＳ Ｐゴシック" charset="-128"/>
                <a:cs typeface="+mn-cs"/>
              </a:rPr>
              <a:t>   Thus, there are 15 ways for Kristen to select two ice cream flavors out of six.</a:t>
            </a: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graphicFrame>
        <p:nvGraphicFramePr>
          <p:cNvPr id="78849" name="Object 1"/>
          <p:cNvGraphicFramePr>
            <a:graphicFrameLocks noGrp="1" noChangeAspect="1"/>
          </p:cNvGraphicFramePr>
          <p:nvPr/>
        </p:nvGraphicFramePr>
        <p:xfrm>
          <a:off x="1066800" y="4051300"/>
          <a:ext cx="5638800" cy="901700"/>
        </p:xfrm>
        <a:graphic>
          <a:graphicData uri="http://schemas.openxmlformats.org/presentationml/2006/ole">
            <mc:AlternateContent xmlns:mc="http://schemas.openxmlformats.org/markup-compatibility/2006">
              <mc:Choice xmlns:v="urn:schemas-microsoft-com:vml" Requires="v">
                <p:oleObj spid="_x0000_s78851" name="Equation" r:id="rId4" imgW="2616200" imgH="419100" progId="Equation.3">
                  <p:embed/>
                </p:oleObj>
              </mc:Choice>
              <mc:Fallback>
                <p:oleObj name="Equation" r:id="rId4" imgW="2616200" imgH="419100" progId="Equation.3">
                  <p:embed/>
                  <p:pic>
                    <p:nvPicPr>
                      <p:cNvPr id="0" name="Picture 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051300"/>
                        <a:ext cx="56388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720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z="2800" dirty="0" smtClean="0"/>
              <a:t>Example</a:t>
            </a:r>
          </a:p>
        </p:txBody>
      </p:sp>
      <p:sp>
        <p:nvSpPr>
          <p:cNvPr id="80899" name="Rectangle 3"/>
          <p:cNvSpPr>
            <a:spLocks noGrp="1" noChangeArrowheads="1"/>
          </p:cNvSpPr>
          <p:nvPr>
            <p:ph type="body" idx="1"/>
          </p:nvPr>
        </p:nvSpPr>
        <p:spPr>
          <a:xfrm>
            <a:off x="111125" y="1524000"/>
            <a:ext cx="8270875" cy="4114800"/>
          </a:xfrm>
        </p:spPr>
        <p:txBody>
          <a:bodyPr/>
          <a:lstStyle/>
          <a:p>
            <a:pPr eaLnBrk="1" hangingPunct="1">
              <a:buFont typeface="Wingdings" charset="2"/>
              <a:buChar char=" "/>
            </a:pPr>
            <a:r>
              <a:rPr lang="en-GB" sz="2000" dirty="0" smtClean="0"/>
              <a:t>Three members of a jury will be randomly selected from five people. How many different combinations are possible?</a:t>
            </a:r>
            <a:br>
              <a:rPr lang="en-GB" sz="2000" dirty="0" smtClean="0"/>
            </a:br>
            <a:endParaRPr lang="en-US" sz="2000" dirty="0" smtClean="0"/>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graphicFrame>
        <p:nvGraphicFramePr>
          <p:cNvPr id="81921" name="Object 1"/>
          <p:cNvGraphicFramePr>
            <a:graphicFrameLocks noGrp="1" noChangeAspect="1"/>
          </p:cNvGraphicFramePr>
          <p:nvPr/>
        </p:nvGraphicFramePr>
        <p:xfrm>
          <a:off x="685800" y="3352800"/>
          <a:ext cx="6934200" cy="825500"/>
        </p:xfrm>
        <a:graphic>
          <a:graphicData uri="http://schemas.openxmlformats.org/presentationml/2006/ole">
            <mc:AlternateContent xmlns:mc="http://schemas.openxmlformats.org/markup-compatibility/2006">
              <mc:Choice xmlns:v="urn:schemas-microsoft-com:vml" Requires="v">
                <p:oleObj spid="_x0000_s81923" name="Equation" r:id="rId3" imgW="3200400" imgH="419100" progId="">
                  <p:embed/>
                </p:oleObj>
              </mc:Choice>
              <mc:Fallback>
                <p:oleObj name="Equation" r:id="rId3" imgW="3200400" imgH="419100" progId="">
                  <p:embed/>
                  <p:pic>
                    <p:nvPicPr>
                      <p:cNvPr id="0" name="Picture 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352800"/>
                        <a:ext cx="69342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txBox="1">
            <a:spLocks noChangeArrowheads="1"/>
          </p:cNvSpPr>
          <p:nvPr/>
        </p:nvSpPr>
        <p:spPr bwMode="auto">
          <a:xfrm>
            <a:off x="304800" y="2555875"/>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n = 5 and x = 3</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5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ea typeface="ＭＳ Ｐゴシック" charset="-128"/>
                <a:cs typeface="+mn-cs"/>
              </a:rPr>
              <a:t>   </a:t>
            </a: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spTree>
    <p:extLst>
      <p:ext uri="{BB962C8B-B14F-4D97-AF65-F5344CB8AC3E}">
        <p14:creationId xmlns:p14="http://schemas.microsoft.com/office/powerpoint/2010/main" val="839478459"/>
      </p:ext>
    </p:extLst>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Verdana"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64</TotalTime>
  <Words>1060</Words>
  <Application>Microsoft Office PowerPoint</Application>
  <PresentationFormat>On-screen Show (4:3)</PresentationFormat>
  <Paragraphs>116</Paragraphs>
  <Slides>12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Level</vt:lpstr>
      <vt:lpstr>Equation</vt:lpstr>
      <vt:lpstr>CHAPTER 4 (Part C)</vt:lpstr>
      <vt:lpstr>COUNTING RULE, FACTORIALS, COMBINATIONS, AND PERMUTATIONS</vt:lpstr>
      <vt:lpstr>Example </vt:lpstr>
      <vt:lpstr>COUNTING RULE, FACTORIALS, COMBINATIONS, AND PERMUTATIONS</vt:lpstr>
      <vt:lpstr>Example</vt:lpstr>
      <vt:lpstr>COUNTING RULE, FACTORIALS, COMBINATIONS, AND PERMUTATIONS</vt:lpstr>
      <vt:lpstr>Combinations</vt:lpstr>
      <vt:lpstr>Example</vt:lpstr>
      <vt:lpstr>Example</vt:lpstr>
      <vt:lpstr>Example </vt:lpstr>
      <vt:lpstr>Permutations</vt:lpstr>
      <vt:lpstr>Example </vt:lpstr>
    </vt:vector>
  </TitlesOfParts>
  <Company>Cal Poly Pomona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hoonkim</dc:creator>
  <cp:lastModifiedBy>Hp</cp:lastModifiedBy>
  <cp:revision>60</cp:revision>
  <dcterms:created xsi:type="dcterms:W3CDTF">2009-12-09T07:11:40Z</dcterms:created>
  <dcterms:modified xsi:type="dcterms:W3CDTF">2017-02-04T06:04:09Z</dcterms:modified>
</cp:coreProperties>
</file>